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47.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00" r:id="rId2"/>
    <p:sldMasterId id="2147483725" r:id="rId3"/>
  </p:sldMasterIdLst>
  <p:notesMasterIdLst>
    <p:notesMasterId r:id="rId38"/>
  </p:notesMasterIdLst>
  <p:handoutMasterIdLst>
    <p:handoutMasterId r:id="rId39"/>
  </p:handoutMasterIdLst>
  <p:sldIdLst>
    <p:sldId id="256" r:id="rId4"/>
    <p:sldId id="5262" r:id="rId5"/>
    <p:sldId id="263" r:id="rId6"/>
    <p:sldId id="5299" r:id="rId7"/>
    <p:sldId id="5304" r:id="rId8"/>
    <p:sldId id="5305" r:id="rId9"/>
    <p:sldId id="5306" r:id="rId10"/>
    <p:sldId id="5307" r:id="rId11"/>
    <p:sldId id="5308" r:id="rId12"/>
    <p:sldId id="5277" r:id="rId13"/>
    <p:sldId id="940" r:id="rId14"/>
    <p:sldId id="5270" r:id="rId15"/>
    <p:sldId id="5302" r:id="rId16"/>
    <p:sldId id="5297" r:id="rId17"/>
    <p:sldId id="5298" r:id="rId18"/>
    <p:sldId id="5275" r:id="rId19"/>
    <p:sldId id="5309" r:id="rId20"/>
    <p:sldId id="5310" r:id="rId21"/>
    <p:sldId id="5312" r:id="rId22"/>
    <p:sldId id="5315" r:id="rId23"/>
    <p:sldId id="5288" r:id="rId24"/>
    <p:sldId id="5289" r:id="rId25"/>
    <p:sldId id="5278" r:id="rId26"/>
    <p:sldId id="5294" r:id="rId27"/>
    <p:sldId id="5295" r:id="rId28"/>
    <p:sldId id="5324" r:id="rId29"/>
    <p:sldId id="5271" r:id="rId30"/>
    <p:sldId id="5326" r:id="rId31"/>
    <p:sldId id="5317" r:id="rId32"/>
    <p:sldId id="5323" r:id="rId33"/>
    <p:sldId id="5273" r:id="rId34"/>
    <p:sldId id="5318" r:id="rId35"/>
    <p:sldId id="299" r:id="rId36"/>
    <p:sldId id="259" r:id="rId37"/>
  </p:sldIdLst>
  <p:sldSz cx="9144000" cy="6858000" type="screen4x3"/>
  <p:notesSz cx="6858000" cy="9144000"/>
  <p:custDataLst>
    <p:tags r:id="rId4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2B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48"/>
    <p:restoredTop sz="94596"/>
  </p:normalViewPr>
  <p:slideViewPr>
    <p:cSldViewPr snapToGrid="0" snapToObjects="1">
      <p:cViewPr>
        <p:scale>
          <a:sx n="160" d="100"/>
          <a:sy n="160" d="100"/>
        </p:scale>
        <p:origin x="704" y="-392"/>
      </p:cViewPr>
      <p:guideLst/>
    </p:cSldViewPr>
  </p:slideViewPr>
  <p:notesTextViewPr>
    <p:cViewPr>
      <p:scale>
        <a:sx n="1" d="1"/>
        <a:sy n="1" d="1"/>
      </p:scale>
      <p:origin x="0" y="0"/>
    </p:cViewPr>
  </p:notesTextViewPr>
  <p:notesViewPr>
    <p:cSldViewPr snapToGrid="0" snapToObjects="1">
      <p:cViewPr varScale="1">
        <p:scale>
          <a:sx n="96" d="100"/>
          <a:sy n="96" d="100"/>
        </p:scale>
        <p:origin x="2360"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handoutMaster" Target="handoutMasters/handout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tags" Target="tags/tag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88DA73-A535-DC46-B8C5-F4A02902A521}" type="datetimeFigureOut">
              <a:rPr lang="en-US" smtClean="0"/>
              <a:t>9/9/19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F3A45B-3187-FD47-9D90-B1E431549F51}" type="slidenum">
              <a:rPr lang="en-US" smtClean="0"/>
              <a:t>‹#›</a:t>
            </a:fld>
            <a:endParaRPr lang="en-US" dirty="0"/>
          </a:p>
        </p:txBody>
      </p:sp>
    </p:spTree>
    <p:extLst>
      <p:ext uri="{BB962C8B-B14F-4D97-AF65-F5344CB8AC3E}">
        <p14:creationId xmlns:p14="http://schemas.microsoft.com/office/powerpoint/2010/main" val="12359050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tiff>
</file>

<file path=ppt/media/image26.tiff>
</file>

<file path=ppt/media/image27.png>
</file>

<file path=ppt/media/image2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A68B97-3BD1-B141-9152-CEDA376B6996}" type="datetimeFigureOut">
              <a:rPr lang="en-US" smtClean="0"/>
              <a:t>9/9/19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CA97A-0638-E840-8C03-5D0B62C621A0}" type="slidenum">
              <a:rPr lang="en-US" smtClean="0"/>
              <a:t>‹#›</a:t>
            </a:fld>
            <a:endParaRPr lang="en-US" dirty="0"/>
          </a:p>
        </p:txBody>
      </p:sp>
    </p:spTree>
    <p:extLst>
      <p:ext uri="{BB962C8B-B14F-4D97-AF65-F5344CB8AC3E}">
        <p14:creationId xmlns:p14="http://schemas.microsoft.com/office/powerpoint/2010/main" val="1054240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4E823441-931F-D74E-91D4-4DAD39836BCC}"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131404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372378"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srgbClr val="FFFFFF"/>
                </a:solidFill>
                <a:effectLst/>
                <a:uLnTx/>
                <a:uFillTx/>
                <a:latin typeface="IBM Plex Sans" charset="0"/>
              </a:rPr>
              <a:pPr marL="0" marR="0" lvl="0" indent="0" algn="r" defTabSz="1372378"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srgbClr val="FFFFFF"/>
              </a:solidFill>
              <a:effectLst/>
              <a:uLnTx/>
              <a:uFillTx/>
              <a:latin typeface="IBM Plex Sans" charset="0"/>
            </a:endParaRPr>
          </a:p>
        </p:txBody>
      </p:sp>
    </p:spTree>
    <p:extLst>
      <p:ext uri="{BB962C8B-B14F-4D97-AF65-F5344CB8AC3E}">
        <p14:creationId xmlns:p14="http://schemas.microsoft.com/office/powerpoint/2010/main" val="2167404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39.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1.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2.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bg>
      <p:bgPr>
        <a:solidFill>
          <a:srgbClr val="2B2B2B"/>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28600" y="271709"/>
            <a:ext cx="4114801" cy="1902496"/>
          </a:xfrm>
        </p:spPr>
        <p:txBody>
          <a:bodyPr/>
          <a:lstStyle>
            <a:lvl1pPr>
              <a:lnSpc>
                <a:spcPct val="90000"/>
              </a:lnSpc>
              <a:defRPr sz="24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393812" y="321734"/>
            <a:ext cx="521589"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228600" y="2174204"/>
            <a:ext cx="41148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200" baseline="0" dirty="0"/>
              <a:t>Click to edit Master title style</a:t>
            </a:r>
          </a:p>
        </p:txBody>
      </p:sp>
      <p:pic>
        <p:nvPicPr>
          <p:cNvPr id="11" name="Picture 10">
            <a:extLst>
              <a:ext uri="{FF2B5EF4-FFF2-40B4-BE49-F238E27FC236}">
                <a16:creationId xmlns:a16="http://schemas.microsoft.com/office/drawing/2014/main" id="{D417D140-5DFB-7C4C-846D-CF5E5E1C1D28}"/>
              </a:ext>
            </a:extLst>
          </p:cNvPr>
          <p:cNvPicPr>
            <a:picLocks noChangeAspect="1"/>
          </p:cNvPicPr>
          <p:nvPr userDrawn="1"/>
        </p:nvPicPr>
        <p:blipFill>
          <a:blip r:embed="rId4"/>
          <a:stretch>
            <a:fillRect/>
          </a:stretch>
        </p:blipFill>
        <p:spPr>
          <a:xfrm>
            <a:off x="5343809" y="2199995"/>
            <a:ext cx="3438410" cy="591556"/>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blank">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nsight, text, boxes">
    <p:bg>
      <p:bgPr>
        <a:solidFill>
          <a:srgbClr val="2B2B2B"/>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3429000"/>
            <a:ext cx="4572000" cy="342900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12" name="Text Placeholder 11"/>
          <p:cNvSpPr>
            <a:spLocks noGrp="1"/>
          </p:cNvSpPr>
          <p:nvPr>
            <p:ph type="body" sz="quarter" idx="13"/>
          </p:nvPr>
        </p:nvSpPr>
        <p:spPr>
          <a:xfrm>
            <a:off x="228600" y="243842"/>
            <a:ext cx="4114800" cy="400049"/>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463041"/>
            <a:ext cx="4114800" cy="465164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342900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3429000"/>
          </a:xfrm>
          <a:solidFill>
            <a:schemeClr val="accent3">
              <a:lumMod val="75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0" y="-1"/>
            <a:ext cx="9143999" cy="1720852"/>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774500" y="2020679"/>
            <a:ext cx="759499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rgbClr val="2B2B2B"/>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2F89987E-587A-4B57-8D46-2A41E8956ECC}"/>
              </a:ext>
            </a:extLst>
          </p:cNvPr>
          <p:cNvPicPr>
            <a:picLocks noChangeAspect="1"/>
          </p:cNvPicPr>
          <p:nvPr userDrawn="1"/>
        </p:nvPicPr>
        <p:blipFill>
          <a:blip r:embed="rId3"/>
          <a:stretch>
            <a:fillRect/>
          </a:stretch>
        </p:blipFill>
        <p:spPr>
          <a:xfrm>
            <a:off x="1" y="6240630"/>
            <a:ext cx="1175465" cy="572235"/>
          </a:xfrm>
          <a:prstGeom prst="rect">
            <a:avLst/>
          </a:prstGeom>
        </p:spPr>
      </p:pic>
    </p:spTree>
    <p:custDataLst>
      <p:tags r:id="rId1"/>
    </p:custData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rgbClr val="2B2B2B"/>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685800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aph">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1463042"/>
            <a:ext cx="1828800" cy="4668593"/>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able">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256033"/>
            <a:ext cx="1828800" cy="587866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300568"/>
            <a:ext cx="6400800" cy="6129867"/>
          </a:xfrm>
        </p:spPr>
        <p:txBody>
          <a:bodyPr/>
          <a:lstStyle/>
          <a:p>
            <a:r>
              <a:rPr lang="en-US" dirty="0"/>
              <a:t>Click icon to add table</a:t>
            </a:r>
          </a:p>
        </p:txBody>
      </p:sp>
    </p:spTree>
    <p:custDataLst>
      <p:tags r:id="rId1"/>
    </p:custData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Picture Placeholder 5"/>
          <p:cNvSpPr>
            <a:spLocks noGrp="1"/>
          </p:cNvSpPr>
          <p:nvPr>
            <p:ph type="pic" sz="quarter" idx="12"/>
          </p:nvPr>
        </p:nvSpPr>
        <p:spPr>
          <a:xfrm>
            <a:off x="871463" y="437323"/>
            <a:ext cx="7297530" cy="5473148"/>
          </a:xfrm>
        </p:spPr>
        <p:txBody>
          <a:bodyPr/>
          <a:lstStyle/>
          <a:p>
            <a:endParaRPr lang="en-US" dirty="0"/>
          </a:p>
        </p:txBody>
      </p:sp>
    </p:spTree>
    <p:custDataLst>
      <p:tags r:id="rId1"/>
    </p:custData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524000"/>
            <a:ext cx="4114800" cy="4779264"/>
          </a:xfrm>
        </p:spPr>
        <p:txBody>
          <a:bodyPr/>
          <a:lstStyle>
            <a:lvl1pPr marL="0" indent="0">
              <a:spcBef>
                <a:spcPts val="0"/>
              </a:spcBef>
              <a:tabLst>
                <a:tab pos="3940076" algn="dec"/>
              </a:tabLst>
              <a:defRPr sz="1100"/>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bg>
      <p:bgPr>
        <a:solidFill>
          <a:srgbClr val="2B2B2B"/>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228600" y="268225"/>
            <a:ext cx="41148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Section divider">
    <p:spTree>
      <p:nvGrpSpPr>
        <p:cNvPr id="1" name=""/>
        <p:cNvGrpSpPr/>
        <p:nvPr/>
      </p:nvGrpSpPr>
      <p:grpSpPr>
        <a:xfrm>
          <a:off x="0" y="0"/>
          <a:ext cx="0" cy="0"/>
          <a:chOff x="0" y="0"/>
          <a:chExt cx="0" cy="0"/>
        </a:xfrm>
      </p:grpSpPr>
      <p:sp>
        <p:nvSpPr>
          <p:cNvPr id="2" name="Title 1"/>
          <p:cNvSpPr>
            <a:spLocks noGrp="1"/>
          </p:cNvSpPr>
          <p:nvPr>
            <p:ph type="ctrTitle"/>
          </p:nvPr>
        </p:nvSpPr>
        <p:spPr>
          <a:xfrm>
            <a:off x="1" y="23215"/>
            <a:ext cx="4695713" cy="2364385"/>
          </a:xfrm>
        </p:spPr>
        <p:txBody>
          <a:bodyPr anchor="b"/>
          <a:lstStyle>
            <a:lvl1pPr marL="171450" algn="l">
              <a:defRPr sz="4500"/>
            </a:lvl1pPr>
          </a:lstStyle>
          <a:p>
            <a:r>
              <a:rPr lang="en-US" dirty="0"/>
              <a:t>Click to edit Master title style</a:t>
            </a:r>
          </a:p>
        </p:txBody>
      </p:sp>
      <p:sp>
        <p:nvSpPr>
          <p:cNvPr id="3" name="Subtitle 2"/>
          <p:cNvSpPr>
            <a:spLocks noGrp="1"/>
          </p:cNvSpPr>
          <p:nvPr>
            <p:ph type="subTitle" idx="1"/>
          </p:nvPr>
        </p:nvSpPr>
        <p:spPr>
          <a:xfrm>
            <a:off x="1" y="2495774"/>
            <a:ext cx="4695713" cy="1639663"/>
          </a:xfrm>
        </p:spPr>
        <p:txBody>
          <a:bodyPr/>
          <a:lstStyle>
            <a:lvl1pPr marL="17145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6" name="Slide Number Placeholder 5"/>
          <p:cNvSpPr>
            <a:spLocks noGrp="1"/>
          </p:cNvSpPr>
          <p:nvPr>
            <p:ph type="sldNum" sz="quarter" idx="12"/>
          </p:nvPr>
        </p:nvSpPr>
        <p:spPr/>
        <p:txBody>
          <a:bodyPr/>
          <a:lstStyle/>
          <a:p>
            <a:fld id="{F53CFF89-25B9-F548-8F7C-CBACCD28F3CA}" type="slidenum">
              <a:rPr lang="en-US" smtClean="0"/>
              <a:t>‹#›</a:t>
            </a:fld>
            <a:endParaRPr lang="en-US" dirty="0"/>
          </a:p>
        </p:txBody>
      </p:sp>
      <p:pic>
        <p:nvPicPr>
          <p:cNvPr id="10" name="Picture 9">
            <a:extLst>
              <a:ext uri="{FF2B5EF4-FFF2-40B4-BE49-F238E27FC236}">
                <a16:creationId xmlns:a16="http://schemas.microsoft.com/office/drawing/2014/main" id="{BA46FA28-7BAF-435F-973D-8C531704259F}"/>
              </a:ext>
            </a:extLst>
          </p:cNvPr>
          <p:cNvPicPr>
            <a:picLocks noChangeAspect="1"/>
          </p:cNvPicPr>
          <p:nvPr userDrawn="1"/>
        </p:nvPicPr>
        <p:blipFill>
          <a:blip r:embed="rId3"/>
          <a:stretch>
            <a:fillRect/>
          </a:stretch>
        </p:blipFill>
        <p:spPr>
          <a:xfrm>
            <a:off x="4510143" y="1714500"/>
            <a:ext cx="4695714" cy="2285946"/>
          </a:xfrm>
          <a:prstGeom prst="rect">
            <a:avLst/>
          </a:prstGeom>
        </p:spPr>
      </p:pic>
      <p:pic>
        <p:nvPicPr>
          <p:cNvPr id="11" name="Picture 10">
            <a:extLst>
              <a:ext uri="{FF2B5EF4-FFF2-40B4-BE49-F238E27FC236}">
                <a16:creationId xmlns:a16="http://schemas.microsoft.com/office/drawing/2014/main" id="{B0F69715-858B-4029-950E-DB80CC0EF8CF}"/>
              </a:ext>
            </a:extLst>
          </p:cNvPr>
          <p:cNvPicPr>
            <a:picLocks noChangeAspect="1"/>
          </p:cNvPicPr>
          <p:nvPr userDrawn="1"/>
        </p:nvPicPr>
        <p:blipFill>
          <a:blip r:embed="rId3"/>
          <a:stretch>
            <a:fillRect/>
          </a:stretch>
        </p:blipFill>
        <p:spPr>
          <a:xfrm>
            <a:off x="1" y="6240630"/>
            <a:ext cx="1175465" cy="572235"/>
          </a:xfrm>
          <a:prstGeom prst="rect">
            <a:avLst/>
          </a:prstGeom>
        </p:spPr>
      </p:pic>
    </p:spTree>
    <p:custDataLst>
      <p:tags r:id="rId1"/>
    </p:custDataLst>
    <p:extLst>
      <p:ext uri="{BB962C8B-B14F-4D97-AF65-F5344CB8AC3E}">
        <p14:creationId xmlns:p14="http://schemas.microsoft.com/office/powerpoint/2010/main" val="7445061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bm sign-off">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922776" y="2914868"/>
            <a:ext cx="1292094" cy="701463"/>
          </a:xfrm>
          <a:prstGeom prst="rect">
            <a:avLst/>
          </a:prstGeom>
        </p:spPr>
      </p:pic>
    </p:spTree>
    <p:custDataLst>
      <p:tags r:id="rId1"/>
    </p:custData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353570"/>
            <a:ext cx="8686800" cy="5964767"/>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1186010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 Slide">
    <p:bg>
      <p:bgPr>
        <a:solidFill>
          <a:schemeClr val="bg2"/>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28600" y="271709"/>
            <a:ext cx="4114801" cy="1902496"/>
          </a:xfrm>
        </p:spPr>
        <p:txBody>
          <a:bodyPr/>
          <a:lstStyle>
            <a:lvl1pPr>
              <a:lnSpc>
                <a:spcPct val="90000"/>
              </a:lnSpc>
              <a:defRPr sz="24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393812" y="321734"/>
            <a:ext cx="521589"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228600" y="2174204"/>
            <a:ext cx="41148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200" baseline="0" dirty="0"/>
              <a:t>Click to edit Master title style</a:t>
            </a:r>
          </a:p>
        </p:txBody>
      </p:sp>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ivider">
    <p:bg>
      <p:bgPr>
        <a:solidFill>
          <a:schemeClr val="bg2"/>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228600" y="268225"/>
            <a:ext cx="41148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498600"/>
            <a:ext cx="4114800" cy="4779264"/>
          </a:xfrm>
        </p:spPr>
        <p:txBody>
          <a:bodyPr/>
          <a:lstStyle>
            <a:lvl1pPr marL="0" indent="0">
              <a:spcBef>
                <a:spcPts val="0"/>
              </a:spcBef>
              <a:tabLst>
                <a:tab pos="3940076" algn="dec"/>
              </a:tabLst>
              <a:defRPr/>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Fifth level</a:t>
            </a:r>
            <a:endParaRPr lang="en-US" dirty="0"/>
          </a:p>
        </p:txBody>
      </p:sp>
      <p:sp>
        <p:nvSpPr>
          <p:cNvPr id="7" name="Text Placeholder 6"/>
          <p:cNvSpPr>
            <a:spLocks noGrp="1"/>
          </p:cNvSpPr>
          <p:nvPr>
            <p:ph type="body" sz="quarter" idx="13"/>
          </p:nvPr>
        </p:nvSpPr>
        <p:spPr>
          <a:xfrm>
            <a:off x="4800600" y="1498600"/>
            <a:ext cx="4114800" cy="4779264"/>
          </a:xfrm>
        </p:spPr>
        <p:txBody>
          <a:bodyPr/>
          <a:lstStyle>
            <a:lvl1pPr marL="0" indent="0">
              <a:spcBef>
                <a:spcPts val="0"/>
              </a:spcBef>
              <a:tabLst>
                <a:tab pos="3940076"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Fifth level</a:t>
            </a:r>
            <a:endParaRPr lang="en-US" dirty="0"/>
          </a:p>
        </p:txBody>
      </p:sp>
    </p:spTree>
    <p:custDataLst>
      <p:tags r:id="rId1"/>
    </p:custData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5187462" cy="6027740"/>
          </a:xfrm>
        </p:spPr>
        <p:txBody>
          <a:bodyPr/>
          <a:lstStyle>
            <a:lvl1pPr marL="117472" indent="-117472">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228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228600" y="1327359"/>
            <a:ext cx="4114800" cy="4916809"/>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488866"/>
            <a:ext cx="4114800" cy="4755303"/>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548640"/>
            <a:ext cx="6400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4800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68225"/>
            <a:ext cx="4114800" cy="400049"/>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457960"/>
            <a:ext cx="1828800" cy="4786207"/>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498600"/>
            <a:ext cx="4114800" cy="4779264"/>
          </a:xfrm>
        </p:spPr>
        <p:txBody>
          <a:bodyPr/>
          <a:lstStyle>
            <a:lvl1pPr marL="0" indent="0">
              <a:spcBef>
                <a:spcPts val="0"/>
              </a:spcBef>
              <a:tabLst>
                <a:tab pos="3940076" algn="dec"/>
              </a:tabLst>
              <a:defRPr/>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Fifth level</a:t>
            </a:r>
            <a:endParaRPr lang="en-US" dirty="0"/>
          </a:p>
        </p:txBody>
      </p:sp>
      <p:sp>
        <p:nvSpPr>
          <p:cNvPr id="7" name="Text Placeholder 6"/>
          <p:cNvSpPr>
            <a:spLocks noGrp="1"/>
          </p:cNvSpPr>
          <p:nvPr>
            <p:ph type="body" sz="quarter" idx="13"/>
          </p:nvPr>
        </p:nvSpPr>
        <p:spPr>
          <a:xfrm>
            <a:off x="4800600" y="1498600"/>
            <a:ext cx="4114800" cy="4779264"/>
          </a:xfrm>
        </p:spPr>
        <p:txBody>
          <a:bodyPr/>
          <a:lstStyle>
            <a:lvl1pPr marL="0" indent="0">
              <a:spcBef>
                <a:spcPts val="0"/>
              </a:spcBef>
              <a:tabLst>
                <a:tab pos="3940076"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Fifth level</a:t>
            </a:r>
            <a:endParaRPr lang="en-US" dirty="0"/>
          </a:p>
        </p:txBody>
      </p:sp>
    </p:spTree>
    <p:custDataLst>
      <p:tags r:id="rId1"/>
    </p:custData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548640"/>
            <a:ext cx="4114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228600" y="1463040"/>
            <a:ext cx="4114800" cy="4781127"/>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blan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nsight, text, boxes">
    <p:bg>
      <p:bgPr>
        <a:solidFill>
          <a:schemeClr val="bg2"/>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3429000"/>
            <a:ext cx="4572000" cy="342900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
        <p:nvSpPr>
          <p:cNvPr id="12" name="Text Placeholder 11"/>
          <p:cNvSpPr>
            <a:spLocks noGrp="1"/>
          </p:cNvSpPr>
          <p:nvPr>
            <p:ph type="body" sz="quarter" idx="13"/>
          </p:nvPr>
        </p:nvSpPr>
        <p:spPr>
          <a:xfrm>
            <a:off x="228600" y="243842"/>
            <a:ext cx="4114800" cy="400049"/>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463041"/>
            <a:ext cx="4114800" cy="465164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342900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3429000"/>
          </a:xfrm>
          <a:solidFill>
            <a:schemeClr val="accent3">
              <a:lumMod val="75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0" y="-1"/>
            <a:ext cx="9143999" cy="1720852"/>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774500" y="2020679"/>
            <a:ext cx="759499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chemeClr val="bg2"/>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E218EFB1-0560-4A44-A1D6-082CE6B90E83}"/>
              </a:ext>
            </a:extLst>
          </p:cNvPr>
          <p:cNvPicPr>
            <a:picLocks noChangeAspect="1"/>
          </p:cNvPicPr>
          <p:nvPr userDrawn="1"/>
        </p:nvPicPr>
        <p:blipFill>
          <a:blip r:embed="rId3">
            <a:duotone>
              <a:prstClr val="black"/>
              <a:schemeClr val="accent1">
                <a:tint val="45000"/>
                <a:satMod val="400000"/>
              </a:schemeClr>
            </a:duotone>
          </a:blip>
          <a:stretch>
            <a:fillRect/>
          </a:stretch>
        </p:blipFill>
        <p:spPr>
          <a:xfrm>
            <a:off x="1" y="6240630"/>
            <a:ext cx="1175465" cy="572235"/>
          </a:xfrm>
          <a:prstGeom prst="rect">
            <a:avLst/>
          </a:prstGeom>
        </p:spPr>
      </p:pic>
    </p:spTree>
    <p:custDataLst>
      <p:tags r:id="rId1"/>
    </p:custData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chemeClr val="bg2"/>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685800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Tree>
    <p:custDataLst>
      <p:tags r:id="rId1"/>
    </p:custData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graph">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1463042"/>
            <a:ext cx="1828800" cy="4668593"/>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able">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256033"/>
            <a:ext cx="1828800" cy="587866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300568"/>
            <a:ext cx="6400800" cy="6129867"/>
          </a:xfrm>
        </p:spPr>
        <p:txBody>
          <a:bodyPr/>
          <a:lstStyle/>
          <a:p>
            <a:r>
              <a:rPr lang="en-US" dirty="0"/>
              <a:t>Click icon to add table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5187462" cy="6027740"/>
          </a:xfrm>
        </p:spPr>
        <p:txBody>
          <a:bodyPr/>
          <a:lstStyle>
            <a:lvl1pPr marL="117472" indent="-117472">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chemeClr val="bg2"/>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950976" y="450575"/>
            <a:ext cx="7297530" cy="5473148"/>
          </a:xfrm>
        </p:spPr>
        <p:txBody>
          <a:bodyPr/>
          <a:lstStyle/>
          <a:p>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524000"/>
            <a:ext cx="4114800" cy="4779264"/>
          </a:xfrm>
        </p:spPr>
        <p:txBody>
          <a:bodyPr/>
          <a:lstStyle>
            <a:lvl1pPr marL="0" indent="0">
              <a:spcBef>
                <a:spcPts val="0"/>
              </a:spcBef>
              <a:tabLst>
                <a:tab pos="3940076" algn="dec"/>
              </a:tabLst>
              <a:defRPr sz="1100"/>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p:txBody>
      </p:sp>
    </p:spTree>
    <p:custDataLst>
      <p:tags r:id="rId1"/>
    </p:custData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ibm sign-off">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5" name="Picture 4" descr="ibm_gry.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22775" y="2916935"/>
            <a:ext cx="1303020" cy="704388"/>
          </a:xfrm>
          <a:prstGeom prst="rect">
            <a:avLst/>
          </a:prstGeom>
        </p:spPr>
      </p:pic>
    </p:spTree>
    <p:custDataLst>
      <p:tags r:id="rId1"/>
    </p:custData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1_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9972313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10312" y="268225"/>
            <a:ext cx="4142232" cy="5726176"/>
          </a:xfrm>
        </p:spPr>
        <p:txBody>
          <a:bodyPr/>
          <a:lstStyle/>
          <a:p>
            <a:r>
              <a:rPr lang="en-US"/>
              <a:t>Click </a:t>
            </a:r>
            <a:r>
              <a:rPr lang="en-US" dirty="0"/>
              <a:t>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5"/>
            <a:ext cx="4123944"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46074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text (dark background)">
    <p:spTree>
      <p:nvGrpSpPr>
        <p:cNvPr id="1" name=""/>
        <p:cNvGrpSpPr/>
        <p:nvPr/>
      </p:nvGrpSpPr>
      <p:grpSpPr>
        <a:xfrm>
          <a:off x="0" y="0"/>
          <a:ext cx="0" cy="0"/>
          <a:chOff x="0" y="0"/>
          <a:chExt cx="0" cy="0"/>
        </a:xfrm>
      </p:grpSpPr>
      <p:sp>
        <p:nvSpPr>
          <p:cNvPr id="8" name="Rectangle 7"/>
          <p:cNvSpPr/>
          <p:nvPr userDrawn="1"/>
        </p:nvSpPr>
        <p:spPr>
          <a:xfrm>
            <a:off x="4572000" y="0"/>
            <a:ext cx="4572000" cy="6858000"/>
          </a:xfrm>
          <a:prstGeom prst="rect">
            <a:avLst/>
          </a:prstGeom>
          <a:solidFill>
            <a:schemeClr val="tx1"/>
          </a:solidFill>
        </p:spPr>
        <p:txBody>
          <a:bodyPr wrap="square" lIns="0" tIns="0" rIns="0" bIns="0" rtlCol="0" anchor="ctr">
            <a:noAutofit/>
          </a:bodyPr>
          <a:lstStyle/>
          <a:p>
            <a:pPr algn="ctr"/>
            <a:endParaRPr lang="en-US" sz="1199" dirty="0">
              <a:solidFill>
                <a:srgbClr val="FFFFFF"/>
              </a:solidFill>
              <a:latin typeface="Arial"/>
              <a:cs typeface="Arial"/>
            </a:endParaRPr>
          </a:p>
        </p:txBody>
      </p:sp>
      <p:sp>
        <p:nvSpPr>
          <p:cNvPr id="2" name="Title 1"/>
          <p:cNvSpPr>
            <a:spLocks noGrp="1"/>
          </p:cNvSpPr>
          <p:nvPr>
            <p:ph type="title"/>
          </p:nvPr>
        </p:nvSpPr>
        <p:spPr>
          <a:xfrm>
            <a:off x="210312" y="268225"/>
            <a:ext cx="4142164" cy="572617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5"/>
            <a:ext cx="4123944" cy="572617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8583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A346AF-CBF3-FF43-8D79-36C44E797FB2}"/>
              </a:ext>
            </a:extLst>
          </p:cNvPr>
          <p:cNvSpPr/>
          <p:nvPr userDrawn="1"/>
        </p:nvSpPr>
        <p:spPr>
          <a:xfrm>
            <a:off x="0" y="3413760"/>
            <a:ext cx="9144000" cy="3444240"/>
          </a:xfrm>
          <a:prstGeom prst="rect">
            <a:avLst/>
          </a:prstGeom>
          <a:solidFill>
            <a:schemeClr val="accent1"/>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2" name="Title 1"/>
          <p:cNvSpPr>
            <a:spLocks noGrp="1"/>
          </p:cNvSpPr>
          <p:nvPr>
            <p:ph type="title"/>
          </p:nvPr>
        </p:nvSpPr>
        <p:spPr>
          <a:xfrm>
            <a:off x="210312" y="265103"/>
            <a:ext cx="4142232" cy="5741081"/>
          </a:xfrm>
        </p:spPr>
        <p:txBody>
          <a:bodyPr/>
          <a:lstStyle>
            <a:lvl1pPr>
              <a:lnSpc>
                <a:spcPct val="90000"/>
              </a:lnSpc>
              <a:spcAft>
                <a:spcPts val="0"/>
              </a:spcAft>
              <a:defRPr>
                <a:solidFill>
                  <a:schemeClr val="tx1"/>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0C46DC7D-39A8-7042-AFAF-E1F61B5887D1}"/>
              </a:ext>
            </a:extLst>
          </p:cNvPr>
          <p:cNvPicPr>
            <a:picLocks noChangeAspect="1"/>
          </p:cNvPicPr>
          <p:nvPr userDrawn="1"/>
        </p:nvPicPr>
        <p:blipFill>
          <a:blip r:embed="rId2"/>
          <a:stretch>
            <a:fillRect/>
          </a:stretch>
        </p:blipFill>
        <p:spPr>
          <a:xfrm>
            <a:off x="8556519" y="6360876"/>
            <a:ext cx="378756" cy="200128"/>
          </a:xfrm>
          <a:prstGeom prst="rect">
            <a:avLst/>
          </a:prstGeom>
        </p:spPr>
      </p:pic>
      <p:pic>
        <p:nvPicPr>
          <p:cNvPr id="4" name="Picture 3">
            <a:extLst>
              <a:ext uri="{FF2B5EF4-FFF2-40B4-BE49-F238E27FC236}">
                <a16:creationId xmlns:a16="http://schemas.microsoft.com/office/drawing/2014/main" id="{57DDD23E-3E28-DB4D-80F3-CA1EDE3D0B0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8597" y="6360876"/>
            <a:ext cx="1415548" cy="261720"/>
          </a:xfrm>
          <a:prstGeom prst="rect">
            <a:avLst/>
          </a:prstGeom>
        </p:spPr>
      </p:pic>
    </p:spTree>
    <p:extLst>
      <p:ext uri="{BB962C8B-B14F-4D97-AF65-F5344CB8AC3E}">
        <p14:creationId xmlns:p14="http://schemas.microsoft.com/office/powerpoint/2010/main" val="15828973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772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6680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944" cy="4336288"/>
          </a:xfrm>
        </p:spPr>
        <p:txBody>
          <a:bodyPr/>
          <a:lstStyle>
            <a:lvl1pPr>
              <a:spcBef>
                <a:spcPts val="0"/>
              </a:spcBef>
              <a:spcAft>
                <a:spcPts val="600"/>
              </a:spcAft>
              <a:defRPr/>
            </a:lvl1pPr>
            <a:lvl2pPr marL="0" indent="0">
              <a:spcBef>
                <a:spcPts val="0"/>
              </a:spcBef>
              <a:spcAft>
                <a:spcPts val="600"/>
              </a:spcAft>
              <a:buNone/>
              <a:defRPr/>
            </a:lvl2pPr>
            <a:lvl3pPr marL="201607" indent="0">
              <a:buNone/>
              <a:defRPr/>
            </a:lvl3pPr>
            <a:lvl4pPr marL="434964" indent="0">
              <a:buNone/>
              <a:defRPr/>
            </a:lvl4pPr>
            <a:lvl5pPr marL="63180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19456" y="1658112"/>
            <a:ext cx="4123944" cy="4336288"/>
          </a:xfrm>
        </p:spPr>
        <p:txBody>
          <a:bodyPr/>
          <a:lstStyle>
            <a:lvl1pPr>
              <a:spcBef>
                <a:spcPts val="0"/>
              </a:spcBef>
              <a:spcAft>
                <a:spcPts val="600"/>
              </a:spcAft>
              <a:defRPr/>
            </a:lvl1pPr>
            <a:lvl2pPr marL="0" indent="0">
              <a:spcBef>
                <a:spcPts val="0"/>
              </a:spcBef>
              <a:spcAft>
                <a:spcPts val="600"/>
              </a:spcAft>
              <a:buNone/>
              <a:defRPr/>
            </a:lvl2pPr>
            <a:lvl3pPr marL="201607" indent="0">
              <a:buNone/>
              <a:defRPr/>
            </a:lvl3pPr>
            <a:lvl4pPr marL="434964" indent="0">
              <a:buNone/>
              <a:defRPr/>
            </a:lvl4pPr>
            <a:lvl5pPr marL="63180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57239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19456" y="235635"/>
            <a:ext cx="4133088" cy="1072896"/>
          </a:xfrm>
        </p:spPr>
        <p:txBody>
          <a:bodyPr/>
          <a:lstStyle>
            <a:lvl1pPr>
              <a:lnSpc>
                <a:spcPts val="2400"/>
              </a:lnSpc>
              <a:spcAft>
                <a:spcPts val="1200"/>
              </a:spcAft>
              <a:defRPr sz="1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37160" y="1659940"/>
            <a:ext cx="4206240" cy="4323067"/>
          </a:xfrm>
        </p:spPr>
        <p:txBody>
          <a:bodyPr/>
          <a:lstStyle>
            <a:lvl1pPr>
              <a:lnSpc>
                <a:spcPts val="9600"/>
              </a:lnSpc>
              <a:spcAft>
                <a:spcPts val="0"/>
              </a:spcAft>
              <a:defRPr sz="96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210526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228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4572000" y="0"/>
            <a:ext cx="4572000" cy="6858000"/>
          </a:xfrm>
        </p:spPr>
        <p:txBody>
          <a:bodyPr lIns="91440" tIns="91440" rIns="91440" bIns="91440"/>
          <a:lstStyle>
            <a:lvl1pPr>
              <a:defRPr baseline="0"/>
            </a:lvl1pPr>
          </a:lstStyle>
          <a:p>
            <a:r>
              <a:rPr lang="en-US" dirty="0"/>
              <a:t>Click icon to add picture</a:t>
            </a:r>
          </a:p>
        </p:txBody>
      </p:sp>
      <p:sp>
        <p:nvSpPr>
          <p:cNvPr id="2" name="Title 1"/>
          <p:cNvSpPr>
            <a:spLocks noGrp="1"/>
          </p:cNvSpPr>
          <p:nvPr>
            <p:ph type="title"/>
          </p:nvPr>
        </p:nvSpPr>
        <p:spPr>
          <a:xfrm>
            <a:off x="219456" y="235635"/>
            <a:ext cx="4133088" cy="1072896"/>
          </a:xfrm>
        </p:spPr>
        <p:txBody>
          <a:bodyPr/>
          <a:lstStyle>
            <a:lvl1pPr>
              <a:lnSpc>
                <a:spcPts val="2400"/>
              </a:lnSpc>
              <a:spcAft>
                <a:spcPts val="1200"/>
              </a:spcAft>
              <a:defRPr sz="1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37160" y="1659940"/>
            <a:ext cx="4206240" cy="4323067"/>
          </a:xfrm>
        </p:spPr>
        <p:txBody>
          <a:bodyPr/>
          <a:lstStyle>
            <a:lvl1pPr>
              <a:lnSpc>
                <a:spcPts val="9600"/>
              </a:lnSpc>
              <a:spcAft>
                <a:spcPts val="0"/>
              </a:spcAft>
              <a:defRPr sz="96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5823864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137160" y="231650"/>
            <a:ext cx="8778172" cy="5735751"/>
          </a:xfrm>
        </p:spPr>
        <p:txBody>
          <a:bodyPr/>
          <a:lstStyle>
            <a:lvl1pPr>
              <a:lnSpc>
                <a:spcPts val="9600"/>
              </a:lnSpc>
              <a:spcAft>
                <a:spcPts val="0"/>
              </a:spcAft>
              <a:defRPr sz="9600" b="0" i="0">
                <a:latin typeface="IBM Plex Mono Light" panose="020B0409050000000000" pitchFamily="49" charset="77"/>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5770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5562534" cy="5760360"/>
          </a:xfrm>
        </p:spPr>
        <p:txBody>
          <a:bodyPr/>
          <a:lstStyle>
            <a:lvl1pPr>
              <a:spcAft>
                <a:spcPts val="18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5504271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lvl1pPr>
              <a:spcAft>
                <a:spcPts val="18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4123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08637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876"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46384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10312" y="1621536"/>
            <a:ext cx="4142232" cy="4372864"/>
          </a:xfrm>
        </p:spPr>
        <p:txBody>
          <a:bodyPr/>
          <a:lstStyle>
            <a:lvl1pPr>
              <a:lnSpc>
                <a:spcPts val="2800"/>
              </a:lnSpc>
              <a:spcAft>
                <a:spcPts val="1800"/>
              </a:spcAft>
              <a:defRPr sz="2400"/>
            </a:lvl1pPr>
          </a:lstStyle>
          <a:p>
            <a:pPr lvl="0"/>
            <a:r>
              <a:rPr lang="en-US"/>
              <a:t>Click to edit Master text styles</a:t>
            </a:r>
          </a:p>
        </p:txBody>
      </p:sp>
    </p:spTree>
    <p:extLst>
      <p:ext uri="{BB962C8B-B14F-4D97-AF65-F5344CB8AC3E}">
        <p14:creationId xmlns:p14="http://schemas.microsoft.com/office/powerpoint/2010/main" val="29014221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4791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7077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3694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18645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1837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7077456" y="268224"/>
            <a:ext cx="1837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8391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text (light background)">
    <p:spTree>
      <p:nvGrpSpPr>
        <p:cNvPr id="1" name=""/>
        <p:cNvGrpSpPr/>
        <p:nvPr/>
      </p:nvGrpSpPr>
      <p:grpSpPr>
        <a:xfrm>
          <a:off x="0" y="0"/>
          <a:ext cx="0" cy="0"/>
          <a:chOff x="0" y="0"/>
          <a:chExt cx="0" cy="0"/>
        </a:xfrm>
      </p:grpSpPr>
      <p:sp>
        <p:nvSpPr>
          <p:cNvPr id="8" name="Rectangle 7"/>
          <p:cNvSpPr/>
          <p:nvPr userDrawn="1"/>
        </p:nvSpPr>
        <p:spPr>
          <a:xfrm>
            <a:off x="4572000" y="0"/>
            <a:ext cx="4572000" cy="6858000"/>
          </a:xfrm>
          <a:prstGeom prst="rect">
            <a:avLst/>
          </a:prstGeom>
          <a:solidFill>
            <a:schemeClr val="tx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2" name="Title 1"/>
          <p:cNvSpPr>
            <a:spLocks noGrp="1"/>
          </p:cNvSpPr>
          <p:nvPr>
            <p:ph type="title"/>
          </p:nvPr>
        </p:nvSpPr>
        <p:spPr>
          <a:xfrm>
            <a:off x="210312" y="234040"/>
            <a:ext cx="4142164"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buClr>
                <a:schemeClr val="tx1"/>
              </a:buCl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4123944" cy="572617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996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228600" y="1327359"/>
            <a:ext cx="4114800" cy="4916809"/>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488866"/>
            <a:ext cx="4114800" cy="4755303"/>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1523556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049135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7368377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4572000" y="0"/>
            <a:ext cx="4572000" cy="3429000"/>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2" name="Content Placeholder 13"/>
          <p:cNvSpPr>
            <a:spLocks noGrp="1"/>
          </p:cNvSpPr>
          <p:nvPr>
            <p:ph sz="quarter" idx="19"/>
          </p:nvPr>
        </p:nvSpPr>
        <p:spPr>
          <a:xfrm>
            <a:off x="4572000" y="3426883"/>
            <a:ext cx="4572000" cy="3431116"/>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8366157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4572000" y="0"/>
            <a:ext cx="2286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4572000" cy="3429001"/>
          </a:xfrm>
          <a:solidFill>
            <a:schemeClr val="bg1"/>
          </a:solidFill>
        </p:spPr>
        <p:txBody>
          <a:bodyPr lIns="210312" tIns="173736" rIns="228600" bIns="228600"/>
          <a:lstStyle>
            <a:lvl1pPr>
              <a:lnSpc>
                <a:spcPts val="2800"/>
              </a:lnSpc>
              <a:defRPr>
                <a:solidFill>
                  <a:schemeClr val="tx1"/>
                </a:solidFill>
              </a:defRPr>
            </a:lvl1pPr>
          </a:lstStyle>
          <a:p>
            <a:r>
              <a:rPr lang="en-US"/>
              <a:t>Click to edit Master title style</a:t>
            </a:r>
            <a:endParaRPr lang="en-US" dirty="0"/>
          </a:p>
        </p:txBody>
      </p:sp>
      <p:sp>
        <p:nvSpPr>
          <p:cNvPr id="11" name="Content Placeholder 10"/>
          <p:cNvSpPr>
            <a:spLocks noGrp="1"/>
          </p:cNvSpPr>
          <p:nvPr>
            <p:ph sz="quarter" idx="18"/>
          </p:nvPr>
        </p:nvSpPr>
        <p:spPr>
          <a:xfrm>
            <a:off x="6858000" y="0"/>
            <a:ext cx="2286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4" name="Content Placeholder 13"/>
          <p:cNvSpPr>
            <a:spLocks noGrp="1"/>
          </p:cNvSpPr>
          <p:nvPr>
            <p:ph sz="quarter" idx="19"/>
          </p:nvPr>
        </p:nvSpPr>
        <p:spPr>
          <a:xfrm>
            <a:off x="4572000" y="3426883"/>
            <a:ext cx="4572000" cy="3431116"/>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7" name="Content Placeholder 6"/>
          <p:cNvSpPr>
            <a:spLocks noGrp="1"/>
          </p:cNvSpPr>
          <p:nvPr>
            <p:ph sz="quarter" idx="20"/>
          </p:nvPr>
        </p:nvSpPr>
        <p:spPr>
          <a:xfrm>
            <a:off x="0" y="3426883"/>
            <a:ext cx="4572000" cy="3431116"/>
          </a:xfrm>
          <a:solidFill>
            <a:schemeClr val="bg1"/>
          </a:solidFill>
        </p:spPr>
        <p:txBody>
          <a:bodyPr lIns="219456" tIns="201168" rIns="228600" bIns="228600"/>
          <a:lstStyle>
            <a:lvl1pPr>
              <a:defRPr>
                <a:solidFill>
                  <a:schemeClr val="tx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3343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4572000" y="3426884"/>
            <a:ext cx="2286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0" name="Content Placeholder 10"/>
          <p:cNvSpPr>
            <a:spLocks noGrp="1"/>
          </p:cNvSpPr>
          <p:nvPr>
            <p:ph sz="quarter" idx="18"/>
          </p:nvPr>
        </p:nvSpPr>
        <p:spPr>
          <a:xfrm>
            <a:off x="6858000" y="3426884"/>
            <a:ext cx="2286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2286001" y="3426883"/>
            <a:ext cx="2286000" cy="3431116"/>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3" name="Content Placeholder 6"/>
          <p:cNvSpPr>
            <a:spLocks noGrp="1"/>
          </p:cNvSpPr>
          <p:nvPr>
            <p:ph sz="quarter" idx="20"/>
          </p:nvPr>
        </p:nvSpPr>
        <p:spPr>
          <a:xfrm>
            <a:off x="0" y="3426883"/>
            <a:ext cx="2286000" cy="3431116"/>
          </a:xfrm>
          <a:solidFill>
            <a:schemeClr val="accent2"/>
          </a:solidFill>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9144000" cy="3425951"/>
          </a:xfrm>
          <a:solidFill>
            <a:schemeClr val="bg1"/>
          </a:solidFill>
        </p:spPr>
        <p:txBody>
          <a:bodyPr lIns="182880" tIns="137160" rIns="228600" bIns="228600"/>
          <a:lstStyle>
            <a:lvl1pPr>
              <a:lnSpc>
                <a:spcPts val="5400"/>
              </a:lnSpc>
              <a:defRPr sz="4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1" name="Group 10">
            <a:extLst>
              <a:ext uri="{FF2B5EF4-FFF2-40B4-BE49-F238E27FC236}">
                <a16:creationId xmlns:a16="http://schemas.microsoft.com/office/drawing/2014/main" id="{9FBC05E3-BFBC-1042-908B-8935A5D68AAE}"/>
              </a:ext>
            </a:extLst>
          </p:cNvPr>
          <p:cNvGrpSpPr/>
          <p:nvPr userDrawn="1"/>
        </p:nvGrpSpPr>
        <p:grpSpPr>
          <a:xfrm>
            <a:off x="4589092" y="3707364"/>
            <a:ext cx="2260362" cy="2287037"/>
            <a:chOff x="4572000" y="242596"/>
            <a:chExt cx="2260362" cy="4253204"/>
          </a:xfrm>
        </p:grpSpPr>
        <p:cxnSp>
          <p:nvCxnSpPr>
            <p:cNvPr id="14" name="Straight Connector 13">
              <a:extLst>
                <a:ext uri="{FF2B5EF4-FFF2-40B4-BE49-F238E27FC236}">
                  <a16:creationId xmlns:a16="http://schemas.microsoft.com/office/drawing/2014/main" id="{7C410B0C-22E6-104D-A9BD-979C9F181A02}"/>
                </a:ext>
              </a:extLst>
            </p:cNvPr>
            <p:cNvCxnSpPr>
              <a:cxnSpLocks/>
            </p:cNvCxnSpPr>
            <p:nvPr/>
          </p:nvCxnSpPr>
          <p:spPr bwMode="auto">
            <a:xfrm>
              <a:off x="4572000"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A626806-2181-514D-959F-CA9B19E77D8E}"/>
                </a:ext>
              </a:extLst>
            </p:cNvPr>
            <p:cNvCxnSpPr>
              <a:cxnSpLocks/>
            </p:cNvCxnSpPr>
            <p:nvPr/>
          </p:nvCxnSpPr>
          <p:spPr bwMode="auto">
            <a:xfrm>
              <a:off x="6832362"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6" name="Straight Connector 15">
            <a:extLst>
              <a:ext uri="{FF2B5EF4-FFF2-40B4-BE49-F238E27FC236}">
                <a16:creationId xmlns:a16="http://schemas.microsoft.com/office/drawing/2014/main" id="{665B14B5-A411-9F4C-8DC1-E71FB09456B7}"/>
              </a:ext>
            </a:extLst>
          </p:cNvPr>
          <p:cNvCxnSpPr>
            <a:cxnSpLocks/>
          </p:cNvCxnSpPr>
          <p:nvPr userDrawn="1"/>
        </p:nvCxnSpPr>
        <p:spPr bwMode="auto">
          <a:xfrm>
            <a:off x="2303091" y="3707364"/>
            <a:ext cx="0" cy="2287037"/>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78525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whit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4"/>
            <a:ext cx="9144000" cy="5139267"/>
          </a:xfrm>
        </p:spPr>
        <p:txBody>
          <a:bodyPr lIns="91440" tIns="91440" rIns="91440" bIns="91440"/>
          <a:lstStyle/>
          <a:p>
            <a:r>
              <a:rPr lang="en-US" dirty="0"/>
              <a:t>Click icon to add picture</a:t>
            </a:r>
          </a:p>
        </p:txBody>
      </p:sp>
      <p:sp>
        <p:nvSpPr>
          <p:cNvPr id="2" name="Title 1"/>
          <p:cNvSpPr>
            <a:spLocks noGrp="1"/>
          </p:cNvSpPr>
          <p:nvPr>
            <p:ph type="title"/>
          </p:nvPr>
        </p:nvSpPr>
        <p:spPr>
          <a:xfrm>
            <a:off x="0" y="1"/>
            <a:ext cx="9144000" cy="1718733"/>
          </a:xfrm>
          <a:solidFill>
            <a:schemeClr val="bg1"/>
          </a:solidFill>
        </p:spPr>
        <p:txBody>
          <a:bodyPr lIns="210312" tIns="173736" rIns="228600" bIns="228600"/>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296731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hit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9144000" cy="5130800"/>
          </a:xfrm>
        </p:spPr>
        <p:txBody>
          <a:bodyPr lIns="91440" tIns="91440" rIns="91440" bIns="91440"/>
          <a:lstStyle/>
          <a:p>
            <a:r>
              <a:rPr lang="en-US" dirty="0"/>
              <a:t>Click icon to add picture</a:t>
            </a:r>
          </a:p>
        </p:txBody>
      </p:sp>
      <p:sp>
        <p:nvSpPr>
          <p:cNvPr id="6" name="Text Placeholder 5"/>
          <p:cNvSpPr>
            <a:spLocks noGrp="1"/>
          </p:cNvSpPr>
          <p:nvPr>
            <p:ph type="body" sz="quarter" idx="12"/>
          </p:nvPr>
        </p:nvSpPr>
        <p:spPr>
          <a:xfrm>
            <a:off x="-2" y="5130800"/>
            <a:ext cx="4343402" cy="863600"/>
          </a:xfrm>
          <a:solidFill>
            <a:schemeClr val="bg1"/>
          </a:solidFill>
        </p:spPr>
        <p:txBody>
          <a:bodyPr lIns="219456" tIns="201168" rIns="228600" bIns="228600"/>
          <a:lstStyle>
            <a:lvl1pPr>
              <a:lnSpc>
                <a:spcPts val="1600"/>
              </a:lnSpc>
              <a:buClr>
                <a:schemeClr val="tx1"/>
              </a:buClr>
              <a:defRPr>
                <a:solidFill>
                  <a:schemeClr val="tx1"/>
                </a:solidFill>
              </a:defRPr>
            </a:lvl1pPr>
            <a:lvl2pPr>
              <a:lnSpc>
                <a:spcPts val="1600"/>
              </a:lnSpc>
              <a:buClr>
                <a:schemeClr val="tx1"/>
              </a:buClr>
              <a:defRPr sz="900">
                <a:solidFill>
                  <a:schemeClr val="tx1"/>
                </a:solidFill>
              </a:defRPr>
            </a:lvl2pPr>
            <a:lvl3pPr>
              <a:lnSpc>
                <a:spcPts val="1600"/>
              </a:lnSpc>
              <a:buClr>
                <a:schemeClr val="tx1"/>
              </a:buClr>
              <a:defRPr sz="900">
                <a:solidFill>
                  <a:schemeClr val="tx1"/>
                </a:solidFill>
              </a:defRPr>
            </a:lvl3pPr>
            <a:lvl4pPr>
              <a:lnSpc>
                <a:spcPts val="1600"/>
              </a:lnSpc>
              <a:buClr>
                <a:schemeClr val="tx1"/>
              </a:buClr>
              <a:defRPr sz="900">
                <a:solidFill>
                  <a:schemeClr val="tx1"/>
                </a:solidFill>
              </a:defRPr>
            </a:lvl4pPr>
            <a:lvl5pPr>
              <a:lnSpc>
                <a:spcPts val="1600"/>
              </a:lnSpc>
              <a:buClr>
                <a:schemeClr val="tx1"/>
              </a:buClr>
              <a:defRPr sz="9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369330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2286000" cy="6864096"/>
          </a:xfrm>
          <a:solidFill>
            <a:schemeClr val="bg1"/>
          </a:solidFill>
        </p:spPr>
        <p:txBody>
          <a:bodyPr lIns="219456" tIns="201168" rIns="228600" bIns="228600"/>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3"/>
          </p:nvPr>
        </p:nvSpPr>
        <p:spPr>
          <a:xfrm>
            <a:off x="2286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4"/>
          </p:nvPr>
        </p:nvSpPr>
        <p:spPr>
          <a:xfrm>
            <a:off x="4572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7"/>
          <p:cNvSpPr>
            <a:spLocks noGrp="1"/>
          </p:cNvSpPr>
          <p:nvPr>
            <p:ph sz="quarter" idx="15"/>
          </p:nvPr>
        </p:nvSpPr>
        <p:spPr>
          <a:xfrm>
            <a:off x="6858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cxnSp>
        <p:nvCxnSpPr>
          <p:cNvPr id="8" name="Straight Connector 7">
            <a:extLst>
              <a:ext uri="{FF2B5EF4-FFF2-40B4-BE49-F238E27FC236}">
                <a16:creationId xmlns:a16="http://schemas.microsoft.com/office/drawing/2014/main" id="{DEC9313E-CCA7-6044-B182-A66B755ACC4F}"/>
              </a:ext>
            </a:extLst>
          </p:cNvPr>
          <p:cNvCxnSpPr>
            <a:cxnSpLocks/>
          </p:cNvCxnSpPr>
          <p:nvPr userDrawn="1"/>
        </p:nvCxnSpPr>
        <p:spPr bwMode="auto">
          <a:xfrm>
            <a:off x="4572000" y="323462"/>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91E82AF-22D6-8E46-8DB8-87C3701133F9}"/>
              </a:ext>
            </a:extLst>
          </p:cNvPr>
          <p:cNvCxnSpPr>
            <a:cxnSpLocks/>
          </p:cNvCxnSpPr>
          <p:nvPr userDrawn="1"/>
        </p:nvCxnSpPr>
        <p:spPr bwMode="auto">
          <a:xfrm>
            <a:off x="6858000" y="323462"/>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7590057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514600" y="1658112"/>
            <a:ext cx="6400800"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6750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548640"/>
            <a:ext cx="6400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4800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68225"/>
            <a:ext cx="4114800" cy="400049"/>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457960"/>
            <a:ext cx="1828800" cy="4786207"/>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292608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5"/>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782446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hasCustomPrompt="1"/>
          </p:nvPr>
        </p:nvSpPr>
        <p:spPr>
          <a:xfrm>
            <a:off x="4780788" y="1633728"/>
            <a:ext cx="4134544" cy="4372864"/>
          </a:xfrm>
        </p:spPr>
        <p:txBody>
          <a:bodyPr/>
          <a:lstStyle>
            <a:lvl1pPr>
              <a:lnSpc>
                <a:spcPts val="2800"/>
              </a:lnSpc>
              <a:spcAft>
                <a:spcPts val="1800"/>
              </a:spcAft>
              <a:defRPr sz="2400" b="0" i="0">
                <a:latin typeface="IBM Plex Mono Light" panose="020B0409050000000000" pitchFamily="49" charset="77"/>
              </a:defRPr>
            </a:lvl1pPr>
            <a:lvl2pPr>
              <a:defRPr b="0" i="0">
                <a:latin typeface="IBM Plex Mono Light" panose="020B0409050000000000" pitchFamily="49" charset="77"/>
              </a:defRPr>
            </a:lvl2pPr>
            <a:lvl3pPr>
              <a:defRPr b="0" i="0">
                <a:latin typeface="IBM Plex Mono Light" panose="020B0409050000000000" pitchFamily="49" charset="77"/>
              </a:defRPr>
            </a:lvl3pPr>
            <a:lvl4pPr>
              <a:defRPr b="0" i="0">
                <a:latin typeface="IBM Plex Mono Light" panose="020B0409050000000000" pitchFamily="49" charset="77"/>
              </a:defRPr>
            </a:lvl4pPr>
            <a:lvl5pPr>
              <a:defRPr b="0" i="0">
                <a:latin typeface="IBM Plex Mono Light" panose="020B0409050000000000" pitchFamily="49"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063272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268224"/>
            <a:ext cx="1837944" cy="5726176"/>
          </a:xfrm>
        </p:spPr>
        <p:txBody>
          <a:bodyPr/>
          <a:lstStyle>
            <a:lvl4pPr>
              <a:defRPr>
                <a:solidFill>
                  <a:schemeClr val="tx1"/>
                </a:solidFill>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05456" y="268224"/>
            <a:ext cx="6409876" cy="5726176"/>
          </a:xfrm>
        </p:spPr>
        <p:txBody>
          <a:bodyPr lIns="0" tIns="0" rIns="91440" bIns="91440"/>
          <a:lstStyle/>
          <a:p>
            <a:r>
              <a:rPr lang="en-US" dirty="0"/>
              <a:t>Click icon to add table</a:t>
            </a:r>
          </a:p>
        </p:txBody>
      </p:sp>
    </p:spTree>
    <p:extLst>
      <p:ext uri="{BB962C8B-B14F-4D97-AF65-F5344CB8AC3E}">
        <p14:creationId xmlns:p14="http://schemas.microsoft.com/office/powerpoint/2010/main" val="369940440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9820495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937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10312" y="234463"/>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37339"/>
            <a:ext cx="4123944" cy="4357060"/>
          </a:xfrm>
        </p:spPr>
        <p:txBody>
          <a:bodyPr/>
          <a:lstStyle>
            <a:lvl1pPr>
              <a:spcBef>
                <a:spcPts val="0"/>
              </a:spcBef>
              <a:defRPr sz="1000"/>
            </a:lvl1pPr>
            <a:lvl2pPr marL="0" indent="0">
              <a:spcBef>
                <a:spcPts val="0"/>
              </a:spcBef>
              <a:buNone/>
              <a:defRPr/>
            </a:lvl2pPr>
            <a:lvl3pPr marL="201607" indent="0">
              <a:buNone/>
              <a:defRPr/>
            </a:lvl3pPr>
            <a:lvl4pPr marL="434964" indent="0">
              <a:buNone/>
              <a:defRPr/>
            </a:lvl4pPr>
            <a:lvl5pPr marL="631809" indent="0">
              <a:buNone/>
              <a:defRPr/>
            </a:lvl5pPr>
          </a:lstStyle>
          <a:p>
            <a:pPr lvl="0"/>
            <a:r>
              <a:rPr lang="en-US"/>
              <a:t>Click to edit Master text styles</a:t>
            </a:r>
          </a:p>
        </p:txBody>
      </p:sp>
    </p:spTree>
    <p:extLst>
      <p:ext uri="{BB962C8B-B14F-4D97-AF65-F5344CB8AC3E}">
        <p14:creationId xmlns:p14="http://schemas.microsoft.com/office/powerpoint/2010/main" val="38749366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4"/>
          <p:cNvPicPr>
            <a:picLocks noChangeAspect="1"/>
          </p:cNvPicPr>
          <p:nvPr userDrawn="1"/>
        </p:nvPicPr>
        <p:blipFill>
          <a:blip r:embed="rId2"/>
          <a:stretch>
            <a:fillRect/>
          </a:stretch>
        </p:blipFill>
        <p:spPr>
          <a:xfrm>
            <a:off x="3932891" y="3089004"/>
            <a:ext cx="1278220" cy="679995"/>
          </a:xfrm>
          <a:prstGeom prst="rect">
            <a:avLst/>
          </a:prstGeom>
        </p:spPr>
      </p:pic>
    </p:spTree>
    <p:extLst>
      <p:ext uri="{BB962C8B-B14F-4D97-AF65-F5344CB8AC3E}">
        <p14:creationId xmlns:p14="http://schemas.microsoft.com/office/powerpoint/2010/main" val="1881027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548640"/>
            <a:ext cx="4114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228600" y="1463040"/>
            <a:ext cx="4114800" cy="4781127"/>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image" Target="../media/image1.png"/><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tags" Target="../tags/tag25.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theme" Target="../theme/theme2.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33" Type="http://schemas.openxmlformats.org/officeDocument/2006/relationships/theme" Target="../theme/theme3.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32" Type="http://schemas.openxmlformats.org/officeDocument/2006/relationships/slideLayout" Target="../slideLayouts/slideLayout77.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slideLayout" Target="../slideLayouts/slideLayout76.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slideLayout" Target="../slideLayouts/slideLayout75.xml"/><Relationship Id="rId8"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B2B2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68226"/>
            <a:ext cx="41148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256034"/>
            <a:ext cx="41148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6435307"/>
            <a:ext cx="2057400" cy="18288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dirty="0"/>
          </a:p>
        </p:txBody>
      </p:sp>
      <p:pic>
        <p:nvPicPr>
          <p:cNvPr id="5" name="Picture 4">
            <a:extLst>
              <a:ext uri="{FF2B5EF4-FFF2-40B4-BE49-F238E27FC236}">
                <a16:creationId xmlns:a16="http://schemas.microsoft.com/office/drawing/2014/main" id="{90D00697-9282-41EE-AE75-1F6C88384D89}"/>
              </a:ext>
            </a:extLst>
          </p:cNvPr>
          <p:cNvPicPr>
            <a:picLocks noChangeAspect="1"/>
          </p:cNvPicPr>
          <p:nvPr userDrawn="1"/>
        </p:nvPicPr>
        <p:blipFill>
          <a:blip r:embed="rId25"/>
          <a:stretch>
            <a:fillRect/>
          </a:stretch>
        </p:blipFill>
        <p:spPr>
          <a:xfrm>
            <a:off x="1" y="6240630"/>
            <a:ext cx="1175465" cy="572235"/>
          </a:xfrm>
          <a:prstGeom prst="rect">
            <a:avLst/>
          </a:prstGeom>
        </p:spPr>
      </p:pic>
    </p:spTree>
    <p:custDataLst>
      <p:tags r:id="rId24"/>
    </p:custDataLst>
    <p:extLst>
      <p:ext uri="{BB962C8B-B14F-4D97-AF65-F5344CB8AC3E}">
        <p14:creationId xmlns:p14="http://schemas.microsoft.com/office/powerpoint/2010/main" val="8395140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8" r:id="rId4"/>
    <p:sldLayoutId id="2147483670" r:id="rId5"/>
    <p:sldLayoutId id="2147483672" r:id="rId6"/>
    <p:sldLayoutId id="2147483673" r:id="rId7"/>
    <p:sldLayoutId id="2147483674" r:id="rId8"/>
    <p:sldLayoutId id="2147483678" r:id="rId9"/>
    <p:sldLayoutId id="2147483679" r:id="rId10"/>
    <p:sldLayoutId id="2147483680" r:id="rId11"/>
    <p:sldLayoutId id="2147483681" r:id="rId12"/>
    <p:sldLayoutId id="2147483684" r:id="rId13"/>
    <p:sldLayoutId id="2147483685" r:id="rId14"/>
    <p:sldLayoutId id="2147483699" r:id="rId15"/>
    <p:sldLayoutId id="2147483687" r:id="rId16"/>
    <p:sldLayoutId id="2147483692" r:id="rId17"/>
    <p:sldLayoutId id="2147483694" r:id="rId18"/>
    <p:sldLayoutId id="2147483696" r:id="rId19"/>
    <p:sldLayoutId id="2147483698" r:id="rId20"/>
    <p:sldLayoutId id="2147483697" r:id="rId21"/>
    <p:sldLayoutId id="2147483722" r:id="rId22"/>
  </p:sldLayoutIdLst>
  <p:hf hdr="0" dt="0"/>
  <p:txStyles>
    <p:titleStyle>
      <a:lvl1pPr algn="l" defTabSz="457189"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189"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4"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65"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60" indent="-168271"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55"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72" userDrawn="1">
          <p15:clr>
            <a:srgbClr val="F26B43"/>
          </p15:clr>
        </p15:guide>
        <p15:guide id="2" orient="horz" pos="1619" userDrawn="1">
          <p15:clr>
            <a:srgbClr val="F26B43"/>
          </p15:clr>
        </p15:guide>
        <p15:guide id="3" orient="horz" pos="1216" userDrawn="1">
          <p15:clr>
            <a:srgbClr val="F26B43"/>
          </p15:clr>
        </p15:guide>
        <p15:guide id="5" orient="horz" pos="813" userDrawn="1">
          <p15:clr>
            <a:srgbClr val="F26B43"/>
          </p15:clr>
        </p15:guide>
        <p15:guide id="7" orient="horz" pos="2022" userDrawn="1">
          <p15:clr>
            <a:srgbClr val="F26B43"/>
          </p15:clr>
        </p15:guide>
        <p15:guide id="8" orient="horz" pos="2426" userDrawn="1">
          <p15:clr>
            <a:srgbClr val="F26B43"/>
          </p15:clr>
        </p15:guide>
        <p15:guide id="9" orient="horz" pos="2829" userDrawn="1">
          <p15:clr>
            <a:srgbClr val="F26B43"/>
          </p15:clr>
        </p15:guide>
        <p15:guide id="11" pos="2160" userDrawn="1">
          <p15:clr>
            <a:srgbClr val="F26B43"/>
          </p15:clr>
        </p15:guide>
        <p15:guide id="13" pos="2052" userDrawn="1">
          <p15:clr>
            <a:srgbClr val="F26B43"/>
          </p15:clr>
        </p15:guide>
        <p15:guide id="15" pos="1188" userDrawn="1">
          <p15:clr>
            <a:srgbClr val="F26B43"/>
          </p15:clr>
        </p15:guide>
        <p15:guide id="17" pos="1080" userDrawn="1">
          <p15:clr>
            <a:srgbClr val="F26B43"/>
          </p15:clr>
        </p15:guide>
        <p15:guide id="20" pos="2268" userDrawn="1">
          <p15:clr>
            <a:srgbClr val="F26B43"/>
          </p15:clr>
        </p15:guide>
        <p15:guide id="22" pos="3240" userDrawn="1">
          <p15:clr>
            <a:srgbClr val="F26B43"/>
          </p15:clr>
        </p15:guide>
        <p15:guide id="24" pos="108" userDrawn="1">
          <p15:clr>
            <a:srgbClr val="F26B43"/>
          </p15:clr>
        </p15:guide>
        <p15:guide id="26" pos="4212" userDrawn="1">
          <p15:clr>
            <a:srgbClr val="F26B43"/>
          </p15:clr>
        </p15:guide>
        <p15:guide id="27" orient="horz" pos="142" userDrawn="1">
          <p15:clr>
            <a:srgbClr val="F26B43"/>
          </p15:clr>
        </p15:guide>
        <p15:guide id="31" pos="3132" userDrawn="1">
          <p15:clr>
            <a:srgbClr val="F26B43"/>
          </p15:clr>
        </p15:guide>
        <p15:guide id="32" pos="3348" userDrawn="1">
          <p15:clr>
            <a:srgbClr val="F26B43"/>
          </p15:clr>
        </p15:guide>
        <p15:guide id="34" orient="horz" pos="3098" userDrawn="1">
          <p15:clr>
            <a:srgbClr val="F26B43"/>
          </p15:clr>
        </p15:guide>
        <p15:guide id="35" orient="horz" pos="420" userDrawn="1">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68226"/>
            <a:ext cx="4114800" cy="5988135"/>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256034"/>
            <a:ext cx="41148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6435307"/>
            <a:ext cx="2057400" cy="182880"/>
          </a:xfrm>
          <a:prstGeom prst="rect">
            <a:avLst/>
          </a:prstGeom>
        </p:spPr>
        <p:txBody>
          <a:bodyPr vert="horz" lIns="0" tIns="0" rIns="0" bIns="0" rtlCol="0" anchor="ctr"/>
          <a:lstStyle>
            <a:lvl1pPr algn="r">
              <a:defRPr sz="600" baseline="0">
                <a:solidFill>
                  <a:srgbClr val="2B2B2B"/>
                </a:solidFill>
                <a:latin typeface="+mn-lt"/>
                <a:ea typeface="Arial" charset="0"/>
                <a:cs typeface="Arial" charset="0"/>
              </a:defRPr>
            </a:lvl1pPr>
          </a:lstStyle>
          <a:p>
            <a:fld id="{3FD999D4-B456-9943-89B7-30D56181CE18}" type="slidenum">
              <a:rPr lang="en-US" smtClean="0"/>
              <a:pPr/>
              <a:t>‹#›</a:t>
            </a:fld>
            <a:endParaRPr lang="en-US" dirty="0"/>
          </a:p>
        </p:txBody>
      </p:sp>
      <p:pic>
        <p:nvPicPr>
          <p:cNvPr id="8" name="Picture 7">
            <a:extLst>
              <a:ext uri="{FF2B5EF4-FFF2-40B4-BE49-F238E27FC236}">
                <a16:creationId xmlns:a16="http://schemas.microsoft.com/office/drawing/2014/main" id="{330ABD7A-BE41-440B-9ADD-FED20D64D8AB}"/>
              </a:ext>
            </a:extLst>
          </p:cNvPr>
          <p:cNvPicPr>
            <a:picLocks noChangeAspect="1"/>
          </p:cNvPicPr>
          <p:nvPr userDrawn="1"/>
        </p:nvPicPr>
        <p:blipFill>
          <a:blip r:embed="rId26">
            <a:duotone>
              <a:prstClr val="black"/>
              <a:schemeClr val="accent1">
                <a:tint val="45000"/>
                <a:satMod val="400000"/>
              </a:schemeClr>
            </a:duotone>
          </a:blip>
          <a:stretch>
            <a:fillRect/>
          </a:stretch>
        </p:blipFill>
        <p:spPr>
          <a:xfrm>
            <a:off x="1" y="6240630"/>
            <a:ext cx="1175465" cy="572235"/>
          </a:xfrm>
          <a:prstGeom prst="rect">
            <a:avLst/>
          </a:prstGeom>
        </p:spPr>
      </p:pic>
    </p:spTree>
    <p:custDataLst>
      <p:tags r:id="rId25"/>
    </p:custDataLst>
    <p:extLst>
      <p:ext uri="{BB962C8B-B14F-4D97-AF65-F5344CB8AC3E}">
        <p14:creationId xmlns:p14="http://schemas.microsoft.com/office/powerpoint/2010/main" val="407915935"/>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3" r:id="rId21"/>
    <p:sldLayoutId id="2147483758" r:id="rId22"/>
    <p:sldLayoutId id="2147483759" r:id="rId23"/>
  </p:sldLayoutIdLst>
  <p:hf hdr="0" dt="0"/>
  <p:txStyles>
    <p:titleStyle>
      <a:lvl1pPr algn="l" defTabSz="457189" rtl="0" eaLnBrk="1" latinLnBrk="0" hangingPunct="1">
        <a:lnSpc>
          <a:spcPct val="90000"/>
        </a:lnSpc>
        <a:spcBef>
          <a:spcPct val="0"/>
        </a:spcBef>
        <a:buNone/>
        <a:defRPr sz="2400" kern="1200">
          <a:solidFill>
            <a:srgbClr val="2B2B2B"/>
          </a:solidFill>
          <a:latin typeface="+mj-lt"/>
          <a:ea typeface="Arial" charset="0"/>
          <a:cs typeface="Arial" charset="0"/>
        </a:defRPr>
      </a:lvl1pPr>
    </p:titleStyle>
    <p:bodyStyle>
      <a:lvl1pPr marL="0" indent="0" algn="l" defTabSz="457189" rtl="0" eaLnBrk="1" latinLnBrk="0" hangingPunct="1">
        <a:lnSpc>
          <a:spcPct val="100000"/>
        </a:lnSpc>
        <a:spcBef>
          <a:spcPts val="1100"/>
        </a:spcBef>
        <a:buFont typeface="Arial"/>
        <a:buNone/>
        <a:defRPr sz="1400" kern="1200">
          <a:solidFill>
            <a:srgbClr val="2B2B2B"/>
          </a:solidFill>
          <a:latin typeface="+mn-lt"/>
          <a:ea typeface="Arial" charset="0"/>
          <a:cs typeface="Arial" charset="0"/>
        </a:defRPr>
      </a:lvl1pPr>
      <a:lvl2pPr marL="173034"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2pPr>
      <a:lvl3pPr marL="396865"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3pPr>
      <a:lvl4pPr marL="625460" indent="-168271"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4pPr>
      <a:lvl5pPr marL="803255"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72" userDrawn="1">
          <p15:clr>
            <a:srgbClr val="F26B43"/>
          </p15:clr>
        </p15:guide>
        <p15:guide id="2" orient="horz" pos="1619" userDrawn="1">
          <p15:clr>
            <a:srgbClr val="F26B43"/>
          </p15:clr>
        </p15:guide>
        <p15:guide id="3" orient="horz" pos="1216" userDrawn="1">
          <p15:clr>
            <a:srgbClr val="F26B43"/>
          </p15:clr>
        </p15:guide>
        <p15:guide id="5" orient="horz" pos="813" userDrawn="1">
          <p15:clr>
            <a:srgbClr val="F26B43"/>
          </p15:clr>
        </p15:guide>
        <p15:guide id="7" orient="horz" pos="2022" userDrawn="1">
          <p15:clr>
            <a:srgbClr val="F26B43"/>
          </p15:clr>
        </p15:guide>
        <p15:guide id="8" orient="horz" pos="2426" userDrawn="1">
          <p15:clr>
            <a:srgbClr val="F26B43"/>
          </p15:clr>
        </p15:guide>
        <p15:guide id="9" orient="horz" pos="2829" userDrawn="1">
          <p15:clr>
            <a:srgbClr val="F26B43"/>
          </p15:clr>
        </p15:guide>
        <p15:guide id="11" pos="2160" userDrawn="1">
          <p15:clr>
            <a:srgbClr val="F26B43"/>
          </p15:clr>
        </p15:guide>
        <p15:guide id="13" pos="2052" userDrawn="1">
          <p15:clr>
            <a:srgbClr val="F26B43"/>
          </p15:clr>
        </p15:guide>
        <p15:guide id="15" pos="1188" userDrawn="1">
          <p15:clr>
            <a:srgbClr val="F26B43"/>
          </p15:clr>
        </p15:guide>
        <p15:guide id="17" pos="1080" userDrawn="1">
          <p15:clr>
            <a:srgbClr val="F26B43"/>
          </p15:clr>
        </p15:guide>
        <p15:guide id="20" pos="2268" userDrawn="1">
          <p15:clr>
            <a:srgbClr val="F26B43"/>
          </p15:clr>
        </p15:guide>
        <p15:guide id="22" pos="3240" userDrawn="1">
          <p15:clr>
            <a:srgbClr val="F26B43"/>
          </p15:clr>
        </p15:guide>
        <p15:guide id="24" pos="108" userDrawn="1">
          <p15:clr>
            <a:srgbClr val="F26B43"/>
          </p15:clr>
        </p15:guide>
        <p15:guide id="26" pos="4212" userDrawn="1">
          <p15:clr>
            <a:srgbClr val="F26B43"/>
          </p15:clr>
        </p15:guide>
        <p15:guide id="27" orient="horz" pos="142" userDrawn="1">
          <p15:clr>
            <a:srgbClr val="F26B43"/>
          </p15:clr>
        </p15:guide>
        <p15:guide id="31" pos="3132" userDrawn="1">
          <p15:clr>
            <a:srgbClr val="F26B43"/>
          </p15:clr>
        </p15:guide>
        <p15:guide id="32" pos="3348" userDrawn="1">
          <p15:clr>
            <a:srgbClr val="F26B43"/>
          </p15:clr>
        </p15:guide>
        <p15:guide id="34" orient="horz" pos="3098" userDrawn="1">
          <p15:clr>
            <a:srgbClr val="F26B43"/>
          </p15:clr>
        </p15:guide>
        <p15:guide id="35" orient="horz" pos="420" userDrawn="1">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10312" y="234040"/>
            <a:ext cx="4142232" cy="5726176"/>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4"/>
          <p:cNvSpPr>
            <a:spLocks noGrp="1"/>
          </p:cNvSpPr>
          <p:nvPr>
            <p:ph type="body" idx="1"/>
          </p:nvPr>
        </p:nvSpPr>
        <p:spPr>
          <a:xfrm>
            <a:off x="4791456" y="268224"/>
            <a:ext cx="4123944" cy="57261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p:cNvSpPr>
            <a:spLocks noGrp="1"/>
          </p:cNvSpPr>
          <p:nvPr>
            <p:ph type="ftr" sz="quarter" idx="3"/>
          </p:nvPr>
        </p:nvSpPr>
        <p:spPr>
          <a:xfrm>
            <a:off x="228666" y="6383869"/>
            <a:ext cx="4114734" cy="222249"/>
          </a:xfrm>
          <a:prstGeom prst="rect">
            <a:avLst/>
          </a:prstGeom>
        </p:spPr>
        <p:txBody>
          <a:bodyPr vert="horz" lIns="0" tIns="0" rIns="0" bIns="0" rtlCol="0" anchor="ctr"/>
          <a:lstStyle>
            <a:lvl1pPr marL="0" marR="0" indent="0" algn="l" defTabSz="685966" rtl="0" eaLnBrk="1" fontAlgn="auto" latinLnBrk="0" hangingPunct="1">
              <a:lnSpc>
                <a:spcPct val="100000"/>
              </a:lnSpc>
              <a:spcBef>
                <a:spcPts val="0"/>
              </a:spcBef>
              <a:spcAft>
                <a:spcPts val="0"/>
              </a:spcAft>
              <a:buClrTx/>
              <a:buSzTx/>
              <a:buFontTx/>
              <a:buNone/>
              <a:tabLst/>
              <a:defRPr sz="600" b="0" i="0">
                <a:solidFill>
                  <a:schemeClr val="tx1"/>
                </a:solidFill>
                <a:latin typeface="IBM Plex Sans Light" panose="020B0403050000000000" pitchFamily="34" charset="77"/>
              </a:defRPr>
            </a:lvl1pPr>
          </a:lstStyle>
          <a:p>
            <a:r>
              <a:rPr lang="en-US" dirty="0"/>
              <a:t>Group Name / DOC ID / Month XX, 2018 / © 2018 IBM Corporation</a:t>
            </a:r>
          </a:p>
        </p:txBody>
      </p:sp>
      <p:sp>
        <p:nvSpPr>
          <p:cNvPr id="8" name="Slide Number Placeholder 7"/>
          <p:cNvSpPr>
            <a:spLocks noGrp="1"/>
          </p:cNvSpPr>
          <p:nvPr>
            <p:ph type="sldNum" sz="quarter" idx="4"/>
          </p:nvPr>
        </p:nvSpPr>
        <p:spPr>
          <a:xfrm>
            <a:off x="7086600" y="6383869"/>
            <a:ext cx="1828732" cy="222249"/>
          </a:xfrm>
          <a:prstGeom prst="rect">
            <a:avLst/>
          </a:prstGeom>
        </p:spPr>
        <p:txBody>
          <a:bodyPr vert="horz" lIns="0" tIns="0" rIns="0" bIns="0" rtlCol="0" anchor="ctr"/>
          <a:lstStyle>
            <a:lvl1pPr algn="r">
              <a:defRPr sz="600" b="0" i="0">
                <a:solidFill>
                  <a:schemeClr val="tx1"/>
                </a:solidFill>
                <a:latin typeface="IBM Plex Sans Light" panose="020B0403050000000000" pitchFamily="34" charset="77"/>
              </a:defRPr>
            </a:lvl1pPr>
          </a:lstStyle>
          <a:p>
            <a:fld id="{59395FB3-9C97-154F-86B2-7E381B951268}" type="slidenum">
              <a:rPr lang="en-US" smtClean="0"/>
              <a:pPr/>
              <a:t>‹#›</a:t>
            </a:fld>
            <a:endParaRPr lang="en-US" dirty="0"/>
          </a:p>
        </p:txBody>
      </p:sp>
      <p:grpSp>
        <p:nvGrpSpPr>
          <p:cNvPr id="59" name="Group 58"/>
          <p:cNvGrpSpPr/>
          <p:nvPr userDrawn="1"/>
        </p:nvGrpSpPr>
        <p:grpSpPr>
          <a:xfrm>
            <a:off x="-109730" y="-147320"/>
            <a:ext cx="9364220" cy="715264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732407191"/>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 id="2147483744" r:id="rId19"/>
    <p:sldLayoutId id="2147483745" r:id="rId20"/>
    <p:sldLayoutId id="2147483746" r:id="rId21"/>
    <p:sldLayoutId id="2147483747" r:id="rId22"/>
    <p:sldLayoutId id="2147483748" r:id="rId23"/>
    <p:sldLayoutId id="2147483749" r:id="rId24"/>
    <p:sldLayoutId id="2147483750" r:id="rId25"/>
    <p:sldLayoutId id="2147483751" r:id="rId26"/>
    <p:sldLayoutId id="2147483752" r:id="rId27"/>
    <p:sldLayoutId id="2147483753" r:id="rId28"/>
    <p:sldLayoutId id="2147483754" r:id="rId29"/>
    <p:sldLayoutId id="2147483755" r:id="rId30"/>
    <p:sldLayoutId id="2147483756" r:id="rId31"/>
    <p:sldLayoutId id="2147483757" r:id="rId32"/>
  </p:sldLayoutIdLst>
  <p:hf hdr="0" dt="0"/>
  <p:txStyles>
    <p:titleStyle>
      <a:lvl1pPr algn="l" rtl="0" eaLnBrk="1" fontAlgn="base" hangingPunct="1">
        <a:lnSpc>
          <a:spcPts val="2800"/>
        </a:lnSpc>
        <a:spcBef>
          <a:spcPct val="0"/>
        </a:spcBef>
        <a:spcAft>
          <a:spcPts val="1800"/>
        </a:spcAft>
        <a:defRPr sz="2400" b="0" i="0">
          <a:solidFill>
            <a:schemeClr val="tx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220">
          <a:solidFill>
            <a:srgbClr val="191919"/>
          </a:solidFill>
          <a:latin typeface="HelvNeue Light for IBM" pitchFamily="34" charset="0"/>
        </a:defRPr>
      </a:lvl2pPr>
      <a:lvl3pPr algn="l" rtl="0" eaLnBrk="1" fontAlgn="base" hangingPunct="1">
        <a:lnSpc>
          <a:spcPct val="90000"/>
        </a:lnSpc>
        <a:spcBef>
          <a:spcPct val="0"/>
        </a:spcBef>
        <a:spcAft>
          <a:spcPct val="0"/>
        </a:spcAft>
        <a:defRPr sz="2220">
          <a:solidFill>
            <a:srgbClr val="191919"/>
          </a:solidFill>
          <a:latin typeface="HelvNeue Light for IBM" pitchFamily="34" charset="0"/>
        </a:defRPr>
      </a:lvl3pPr>
      <a:lvl4pPr algn="l" rtl="0" eaLnBrk="1" fontAlgn="base" hangingPunct="1">
        <a:lnSpc>
          <a:spcPct val="90000"/>
        </a:lnSpc>
        <a:spcBef>
          <a:spcPct val="0"/>
        </a:spcBef>
        <a:spcAft>
          <a:spcPct val="0"/>
        </a:spcAft>
        <a:defRPr sz="2220">
          <a:solidFill>
            <a:srgbClr val="191919"/>
          </a:solidFill>
          <a:latin typeface="HelvNeue Light for IBM" pitchFamily="34" charset="0"/>
        </a:defRPr>
      </a:lvl4pPr>
      <a:lvl5pPr algn="l" rtl="0" eaLnBrk="1" fontAlgn="base" hangingPunct="1">
        <a:lnSpc>
          <a:spcPct val="90000"/>
        </a:lnSpc>
        <a:spcBef>
          <a:spcPct val="0"/>
        </a:spcBef>
        <a:spcAft>
          <a:spcPct val="0"/>
        </a:spcAft>
        <a:defRPr sz="2220">
          <a:solidFill>
            <a:srgbClr val="191919"/>
          </a:solidFill>
          <a:latin typeface="HelvNeue Light for IBM" pitchFamily="34" charset="0"/>
        </a:defRPr>
      </a:lvl5pPr>
      <a:lvl6pPr marL="362555" algn="l" rtl="0" eaLnBrk="1" fontAlgn="base" hangingPunct="1">
        <a:lnSpc>
          <a:spcPct val="90000"/>
        </a:lnSpc>
        <a:spcBef>
          <a:spcPct val="0"/>
        </a:spcBef>
        <a:spcAft>
          <a:spcPct val="0"/>
        </a:spcAft>
        <a:defRPr sz="2220">
          <a:solidFill>
            <a:srgbClr val="191919"/>
          </a:solidFill>
          <a:latin typeface="HelvNeue Light for IBM" pitchFamily="34" charset="0"/>
        </a:defRPr>
      </a:lvl6pPr>
      <a:lvl7pPr marL="725112" algn="l" rtl="0" eaLnBrk="1" fontAlgn="base" hangingPunct="1">
        <a:lnSpc>
          <a:spcPct val="90000"/>
        </a:lnSpc>
        <a:spcBef>
          <a:spcPct val="0"/>
        </a:spcBef>
        <a:spcAft>
          <a:spcPct val="0"/>
        </a:spcAft>
        <a:defRPr sz="2220">
          <a:solidFill>
            <a:srgbClr val="191919"/>
          </a:solidFill>
          <a:latin typeface="HelvNeue Light for IBM" pitchFamily="34" charset="0"/>
        </a:defRPr>
      </a:lvl7pPr>
      <a:lvl8pPr marL="1087666" algn="l" rtl="0" eaLnBrk="1" fontAlgn="base" hangingPunct="1">
        <a:lnSpc>
          <a:spcPct val="90000"/>
        </a:lnSpc>
        <a:spcBef>
          <a:spcPct val="0"/>
        </a:spcBef>
        <a:spcAft>
          <a:spcPct val="0"/>
        </a:spcAft>
        <a:defRPr sz="2220">
          <a:solidFill>
            <a:srgbClr val="191919"/>
          </a:solidFill>
          <a:latin typeface="HelvNeue Light for IBM" pitchFamily="34" charset="0"/>
        </a:defRPr>
      </a:lvl8pPr>
      <a:lvl9pPr marL="1450222" algn="l" rtl="0" eaLnBrk="1" fontAlgn="base" hangingPunct="1">
        <a:lnSpc>
          <a:spcPct val="90000"/>
        </a:lnSpc>
        <a:spcBef>
          <a:spcPct val="0"/>
        </a:spcBef>
        <a:spcAft>
          <a:spcPct val="0"/>
        </a:spcAft>
        <a:defRPr sz="2220">
          <a:solidFill>
            <a:srgbClr val="191919"/>
          </a:solidFill>
          <a:latin typeface="HelvNeue Light for IBM" pitchFamily="34" charset="0"/>
        </a:defRPr>
      </a:lvl9pPr>
    </p:titleStyle>
    <p:bodyStyle>
      <a:lvl1pPr marL="0" indent="0" algn="l" rtl="0" eaLnBrk="1" fontAlgn="base" hangingPunct="1">
        <a:lnSpc>
          <a:spcPts val="1600"/>
        </a:lnSpc>
        <a:spcBef>
          <a:spcPts val="0"/>
        </a:spcBef>
        <a:spcAft>
          <a:spcPts val="600"/>
        </a:spcAft>
        <a:buClr>
          <a:schemeClr val="tx1"/>
        </a:buClr>
        <a:buSzPct val="90000"/>
        <a:buFont typeface="Wingdings" pitchFamily="2" charset="2"/>
        <a:buNone/>
        <a:defRPr sz="1200">
          <a:solidFill>
            <a:schemeClr val="tx1"/>
          </a:solidFill>
          <a:latin typeface="IBM Plex Sans" charset="0"/>
          <a:ea typeface="IBM Plex Sans" charset="0"/>
          <a:cs typeface="IBM Plex Sans" charset="0"/>
        </a:defRPr>
      </a:lvl1pPr>
      <a:lvl2pPr marL="171446" indent="-171446" algn="l" rtl="0" eaLnBrk="1" fontAlgn="base" hangingPunct="1">
        <a:lnSpc>
          <a:spcPts val="1600"/>
        </a:lnSpc>
        <a:spcBef>
          <a:spcPts val="0"/>
        </a:spcBef>
        <a:spcAft>
          <a:spcPts val="600"/>
        </a:spcAft>
        <a:buClr>
          <a:schemeClr val="tx1"/>
        </a:buClr>
        <a:buSzPct val="100000"/>
        <a:buFont typeface=".AppleSystemUIFont" charset="-120"/>
        <a:buChar char="–"/>
        <a:tabLst/>
        <a:defRPr sz="1200">
          <a:solidFill>
            <a:schemeClr val="tx1"/>
          </a:solidFill>
          <a:latin typeface="IBM Plex Sans" charset="0"/>
          <a:ea typeface="IBM Plex Sans" charset="0"/>
          <a:cs typeface="IBM Plex Sans" charset="0"/>
        </a:defRPr>
      </a:lvl2pPr>
      <a:lvl3pPr marL="342892" indent="-141284" algn="l" rtl="0" eaLnBrk="1" fontAlgn="base" hangingPunct="1">
        <a:lnSpc>
          <a:spcPts val="1600"/>
        </a:lnSpc>
        <a:spcBef>
          <a:spcPts val="0"/>
        </a:spcBef>
        <a:spcAft>
          <a:spcPts val="600"/>
        </a:spcAft>
        <a:buClr>
          <a:schemeClr val="tx1"/>
        </a:buClr>
        <a:buSzPct val="100000"/>
        <a:buFont typeface="Arial" panose="020B0604020202020204" pitchFamily="34" charset="0"/>
        <a:buChar char="•"/>
        <a:tabLst/>
        <a:defRPr sz="1200">
          <a:solidFill>
            <a:schemeClr val="tx1"/>
          </a:solidFill>
          <a:latin typeface="IBM Plex Sans" charset="0"/>
          <a:ea typeface="IBM Plex Sans" charset="0"/>
          <a:cs typeface="IBM Plex Sans" charset="0"/>
        </a:defRPr>
      </a:lvl3pPr>
      <a:lvl4pPr marL="628634" indent="-193670" algn="l" rtl="0" eaLnBrk="1" fontAlgn="base" hangingPunct="1">
        <a:lnSpc>
          <a:spcPts val="1600"/>
        </a:lnSpc>
        <a:spcBef>
          <a:spcPts val="0"/>
        </a:spcBef>
        <a:spcAft>
          <a:spcPts val="600"/>
        </a:spcAft>
        <a:buClr>
          <a:schemeClr val="tx1"/>
        </a:buClr>
        <a:buSzPct val="100000"/>
        <a:buFont typeface=".AppleSystemUIFont" charset="-120"/>
        <a:buChar char="–"/>
        <a:tabLst/>
        <a:defRPr sz="1200" baseline="0">
          <a:solidFill>
            <a:schemeClr val="tx1"/>
          </a:solidFill>
          <a:latin typeface="IBM Plex Sans" charset="0"/>
          <a:ea typeface="IBM Plex Sans" charset="0"/>
          <a:cs typeface="IBM Plex Sans" charset="0"/>
        </a:defRPr>
      </a:lvl4pPr>
      <a:lvl5pPr marL="803255" indent="-171446" algn="l" rtl="0" eaLnBrk="1" fontAlgn="base" hangingPunct="1">
        <a:lnSpc>
          <a:spcPts val="1600"/>
        </a:lnSpc>
        <a:spcBef>
          <a:spcPts val="0"/>
        </a:spcBef>
        <a:spcAft>
          <a:spcPts val="600"/>
        </a:spcAft>
        <a:buClr>
          <a:schemeClr val="tx1"/>
        </a:buClr>
        <a:buFont typeface=".AppleSystemUIFont" charset="-120"/>
        <a:buChar char="»"/>
        <a:tabLst/>
        <a:defRPr sz="1200">
          <a:solidFill>
            <a:schemeClr val="tx1"/>
          </a:solidFill>
          <a:latin typeface="IBM Plex Sans" charset="0"/>
          <a:ea typeface="IBM Plex Sans" charset="0"/>
          <a:cs typeface="IBM Plex Sans" charset="0"/>
        </a:defRPr>
      </a:lvl5pPr>
      <a:lvl6pPr marL="1583662" indent="-129665" algn="l" rtl="0" eaLnBrk="1" fontAlgn="base" hangingPunct="1">
        <a:spcBef>
          <a:spcPct val="20000"/>
        </a:spcBef>
        <a:spcAft>
          <a:spcPct val="0"/>
        </a:spcAft>
        <a:buClr>
          <a:schemeClr val="bg1"/>
        </a:buClr>
        <a:buChar char="»"/>
        <a:defRPr sz="1269">
          <a:solidFill>
            <a:schemeClr val="bg1"/>
          </a:solidFill>
          <a:latin typeface="Arial" charset="0"/>
        </a:defRPr>
      </a:lvl6pPr>
      <a:lvl7pPr marL="1946217" indent="-129665" algn="l" rtl="0" eaLnBrk="1" fontAlgn="base" hangingPunct="1">
        <a:spcBef>
          <a:spcPct val="20000"/>
        </a:spcBef>
        <a:spcAft>
          <a:spcPct val="0"/>
        </a:spcAft>
        <a:buClr>
          <a:schemeClr val="bg1"/>
        </a:buClr>
        <a:buChar char="»"/>
        <a:defRPr sz="1269">
          <a:solidFill>
            <a:schemeClr val="bg1"/>
          </a:solidFill>
          <a:latin typeface="Arial" charset="0"/>
        </a:defRPr>
      </a:lvl7pPr>
      <a:lvl8pPr marL="2308773" indent="-129665" algn="l" rtl="0" eaLnBrk="1" fontAlgn="base" hangingPunct="1">
        <a:spcBef>
          <a:spcPct val="20000"/>
        </a:spcBef>
        <a:spcAft>
          <a:spcPct val="0"/>
        </a:spcAft>
        <a:buClr>
          <a:schemeClr val="bg1"/>
        </a:buClr>
        <a:buChar char="»"/>
        <a:defRPr sz="1269">
          <a:solidFill>
            <a:schemeClr val="bg1"/>
          </a:solidFill>
          <a:latin typeface="Arial" charset="0"/>
        </a:defRPr>
      </a:lvl8pPr>
      <a:lvl9pPr marL="2671329" indent="-129665" algn="l" rtl="0" eaLnBrk="1" fontAlgn="base" hangingPunct="1">
        <a:spcBef>
          <a:spcPct val="20000"/>
        </a:spcBef>
        <a:spcAft>
          <a:spcPct val="0"/>
        </a:spcAft>
        <a:buClr>
          <a:schemeClr val="bg1"/>
        </a:buClr>
        <a:buChar char="»"/>
        <a:defRPr sz="1269">
          <a:solidFill>
            <a:schemeClr val="bg1"/>
          </a:solidFill>
          <a:latin typeface="Arial" charset="0"/>
        </a:defRPr>
      </a:lvl9pPr>
    </p:bodyStyle>
    <p:otherStyle>
      <a:defPPr>
        <a:defRPr lang="en-US"/>
      </a:defPPr>
      <a:lvl1pPr marL="0" algn="l" defTabSz="725112" rtl="0" eaLnBrk="1" latinLnBrk="0" hangingPunct="1">
        <a:defRPr sz="1428" kern="1200">
          <a:solidFill>
            <a:schemeClr val="tx1"/>
          </a:solidFill>
          <a:latin typeface="+mn-lt"/>
          <a:ea typeface="+mn-ea"/>
          <a:cs typeface="+mn-cs"/>
        </a:defRPr>
      </a:lvl1pPr>
      <a:lvl2pPr marL="362555" algn="l" defTabSz="725112" rtl="0" eaLnBrk="1" latinLnBrk="0" hangingPunct="1">
        <a:defRPr sz="1428" kern="1200">
          <a:solidFill>
            <a:schemeClr val="tx1"/>
          </a:solidFill>
          <a:latin typeface="+mn-lt"/>
          <a:ea typeface="+mn-ea"/>
          <a:cs typeface="+mn-cs"/>
        </a:defRPr>
      </a:lvl2pPr>
      <a:lvl3pPr marL="725112" algn="l" defTabSz="725112" rtl="0" eaLnBrk="1" latinLnBrk="0" hangingPunct="1">
        <a:defRPr sz="1428" kern="1200">
          <a:solidFill>
            <a:schemeClr val="tx1"/>
          </a:solidFill>
          <a:latin typeface="+mn-lt"/>
          <a:ea typeface="+mn-ea"/>
          <a:cs typeface="+mn-cs"/>
        </a:defRPr>
      </a:lvl3pPr>
      <a:lvl4pPr marL="1087666" algn="l" defTabSz="725112" rtl="0" eaLnBrk="1" latinLnBrk="0" hangingPunct="1">
        <a:defRPr sz="1428" kern="1200">
          <a:solidFill>
            <a:schemeClr val="tx1"/>
          </a:solidFill>
          <a:latin typeface="+mn-lt"/>
          <a:ea typeface="+mn-ea"/>
          <a:cs typeface="+mn-cs"/>
        </a:defRPr>
      </a:lvl4pPr>
      <a:lvl5pPr marL="1450222" algn="l" defTabSz="725112" rtl="0" eaLnBrk="1" latinLnBrk="0" hangingPunct="1">
        <a:defRPr sz="1428" kern="1200">
          <a:solidFill>
            <a:schemeClr val="tx1"/>
          </a:solidFill>
          <a:latin typeface="+mn-lt"/>
          <a:ea typeface="+mn-ea"/>
          <a:cs typeface="+mn-cs"/>
        </a:defRPr>
      </a:lvl5pPr>
      <a:lvl6pPr marL="1812778" algn="l" defTabSz="725112" rtl="0" eaLnBrk="1" latinLnBrk="0" hangingPunct="1">
        <a:defRPr sz="1428" kern="1200">
          <a:solidFill>
            <a:schemeClr val="tx1"/>
          </a:solidFill>
          <a:latin typeface="+mn-lt"/>
          <a:ea typeface="+mn-ea"/>
          <a:cs typeface="+mn-cs"/>
        </a:defRPr>
      </a:lvl6pPr>
      <a:lvl7pPr marL="2175332" algn="l" defTabSz="725112" rtl="0" eaLnBrk="1" latinLnBrk="0" hangingPunct="1">
        <a:defRPr sz="1428" kern="1200">
          <a:solidFill>
            <a:schemeClr val="tx1"/>
          </a:solidFill>
          <a:latin typeface="+mn-lt"/>
          <a:ea typeface="+mn-ea"/>
          <a:cs typeface="+mn-cs"/>
        </a:defRPr>
      </a:lvl7pPr>
      <a:lvl8pPr marL="2537888" algn="l" defTabSz="725112" rtl="0" eaLnBrk="1" latinLnBrk="0" hangingPunct="1">
        <a:defRPr sz="1428" kern="1200">
          <a:solidFill>
            <a:schemeClr val="tx1"/>
          </a:solidFill>
          <a:latin typeface="+mn-lt"/>
          <a:ea typeface="+mn-ea"/>
          <a:cs typeface="+mn-cs"/>
        </a:defRPr>
      </a:lvl8pPr>
      <a:lvl9pPr marL="2900444" algn="l" defTabSz="725112" rtl="0" eaLnBrk="1" latinLnBrk="0" hangingPunct="1">
        <a:defRPr sz="142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userDrawn="1">
          <p15:clr>
            <a:srgbClr val="F26B43"/>
          </p15:clr>
        </p15:guide>
        <p15:guide id="2" pos="108" userDrawn="1">
          <p15:clr>
            <a:srgbClr val="F26B43"/>
          </p15:clr>
        </p15:guide>
        <p15:guide id="3" pos="4212" userDrawn="1">
          <p15:clr>
            <a:srgbClr val="F26B43"/>
          </p15:clr>
        </p15:guide>
        <p15:guide id="4" orient="horz" pos="2832" userDrawn="1">
          <p15:clr>
            <a:srgbClr val="F26B43"/>
          </p15:clr>
        </p15:guide>
        <p15:guide id="5" orient="horz" pos="3088" userDrawn="1">
          <p15:clr>
            <a:srgbClr val="F26B43"/>
          </p15:clr>
        </p15:guide>
        <p15:guide id="6" pos="2160" userDrawn="1">
          <p15:clr>
            <a:srgbClr val="F26B43"/>
          </p15:clr>
        </p15:guide>
        <p15:guide id="7" pos="2052" userDrawn="1">
          <p15:clr>
            <a:srgbClr val="F26B43"/>
          </p15:clr>
        </p15:guide>
        <p15:guide id="8" pos="1080" userDrawn="1">
          <p15:clr>
            <a:srgbClr val="F26B43"/>
          </p15:clr>
        </p15:guide>
        <p15:guide id="9" pos="2268" userDrawn="1">
          <p15:clr>
            <a:srgbClr val="F26B43"/>
          </p15:clr>
        </p15:guide>
        <p15:guide id="10" pos="972" userDrawn="1">
          <p15:clr>
            <a:srgbClr val="F26B43"/>
          </p15:clr>
        </p15:guide>
        <p15:guide id="11" pos="1188" userDrawn="1">
          <p15:clr>
            <a:srgbClr val="F26B43"/>
          </p15:clr>
        </p15:guide>
        <p15:guide id="12" pos="3240" userDrawn="1">
          <p15:clr>
            <a:srgbClr val="F26B43"/>
          </p15:clr>
        </p15:guide>
        <p15:guide id="13" pos="3132" userDrawn="1">
          <p15:clr>
            <a:srgbClr val="F26B43"/>
          </p15:clr>
        </p15:guide>
        <p15:guide id="14" pos="3348" userDrawn="1">
          <p15:clr>
            <a:srgbClr val="F26B43"/>
          </p15:clr>
        </p15:guide>
        <p15:guide id="15" orient="horz" pos="412" userDrawn="1">
          <p15:clr>
            <a:srgbClr val="F26B43"/>
          </p15:clr>
        </p15:guide>
        <p15:guide id="17" orient="horz" pos="812" userDrawn="1">
          <p15:clr>
            <a:srgbClr val="F26B43"/>
          </p15:clr>
        </p15:guide>
        <p15:guide id="18" orient="horz" pos="1620" userDrawn="1">
          <p15:clr>
            <a:srgbClr val="F26B43"/>
          </p15:clr>
        </p15:guide>
        <p15:guide id="19" orient="horz" pos="1216" userDrawn="1">
          <p15:clr>
            <a:srgbClr val="F26B43"/>
          </p15:clr>
        </p15:guide>
        <p15:guide id="20" orient="horz" pos="2022" userDrawn="1">
          <p15:clr>
            <a:srgbClr val="F26B43"/>
          </p15:clr>
        </p15:guide>
        <p15:guide id="21" orient="horz" pos="242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tags" Target="../tags/tag4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t04glovern/stylegan-pokemon" TargetMode="External"/><Relationship Id="rId1" Type="http://schemas.openxmlformats.org/officeDocument/2006/relationships/slideLayout" Target="../slideLayouts/slideLayout4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k4kili/PokemonGAN" TargetMode="External"/><Relationship Id="rId2" Type="http://schemas.openxmlformats.org/officeDocument/2006/relationships/image" Target="../media/image21.png"/><Relationship Id="rId1" Type="http://schemas.openxmlformats.org/officeDocument/2006/relationships/slideLayout" Target="../slideLayouts/slideLayout44.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www.developer.ibm.com/call-for-call" TargetMode="External"/><Relationship Id="rId7" Type="http://schemas.openxmlformats.org/officeDocument/2006/relationships/image" Target="../media/image12.png"/><Relationship Id="rId12" Type="http://schemas.openxmlformats.org/officeDocument/2006/relationships/hyperlink" Target="https://developer.ibm.com/callforcode/projects/" TargetMode="External"/><Relationship Id="rId2" Type="http://schemas.openxmlformats.org/officeDocument/2006/relationships/notesSlide" Target="../notesSlides/notesSlide1.xml"/><Relationship Id="rId1" Type="http://schemas.openxmlformats.org/officeDocument/2006/relationships/slideLayout" Target="../slideLayouts/slideLayout47.xml"/><Relationship Id="rId6" Type="http://schemas.openxmlformats.org/officeDocument/2006/relationships/image" Target="../media/image11.png"/><Relationship Id="rId11" Type="http://schemas.openxmlformats.org/officeDocument/2006/relationships/hyperlink" Target="http://www.developer.ibm.com/callforcode" TargetMode="External"/><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44.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4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857250"/>
            <a:ext cx="5131676" cy="2184400"/>
          </a:xfrm>
        </p:spPr>
        <p:txBody>
          <a:bodyPr/>
          <a:lstStyle/>
          <a:p>
            <a:r>
              <a:rPr lang="en-US" sz="3150" dirty="0">
                <a:solidFill>
                  <a:srgbClr val="FFFFFF"/>
                </a:solidFill>
              </a:rPr>
              <a:t>Choosing the right </a:t>
            </a:r>
            <a:br>
              <a:rPr lang="en-US" sz="3150" dirty="0">
                <a:solidFill>
                  <a:srgbClr val="FFFFFF"/>
                </a:solidFill>
              </a:rPr>
            </a:br>
            <a:r>
              <a:rPr lang="en-US" sz="3150" dirty="0">
                <a:solidFill>
                  <a:srgbClr val="FFFFFF"/>
                </a:solidFill>
              </a:rPr>
              <a:t>Deep Learning Framework:</a:t>
            </a:r>
            <a:br>
              <a:rPr lang="en-US" sz="3600" dirty="0">
                <a:solidFill>
                  <a:srgbClr val="FFFFFF"/>
                </a:solidFill>
              </a:rPr>
            </a:br>
            <a:r>
              <a:rPr lang="en-US" sz="2250" dirty="0">
                <a:solidFill>
                  <a:srgbClr val="FFFFFF"/>
                </a:solidFill>
              </a:rPr>
              <a:t>A Deep Learning Approach</a:t>
            </a:r>
            <a:endParaRPr lang="en-US" sz="2250" dirty="0"/>
          </a:p>
        </p:txBody>
      </p:sp>
      <p:sp>
        <p:nvSpPr>
          <p:cNvPr id="3" name="Subtitle 2"/>
          <p:cNvSpPr>
            <a:spLocks noGrp="1"/>
          </p:cNvSpPr>
          <p:nvPr>
            <p:ph type="subTitle" idx="1"/>
          </p:nvPr>
        </p:nvSpPr>
        <p:spPr>
          <a:xfrm>
            <a:off x="1" y="3211680"/>
            <a:ext cx="4695713" cy="1229747"/>
          </a:xfrm>
        </p:spPr>
        <p:txBody>
          <a:bodyPr/>
          <a:lstStyle/>
          <a:p>
            <a:pPr>
              <a:spcBef>
                <a:spcPts val="0"/>
              </a:spcBef>
            </a:pPr>
            <a:r>
              <a:rPr lang="en-US" dirty="0"/>
              <a:t>Nick Acosta</a:t>
            </a:r>
          </a:p>
          <a:p>
            <a:pPr>
              <a:spcBef>
                <a:spcPts val="0"/>
              </a:spcBef>
            </a:pPr>
            <a:r>
              <a:rPr lang="en-US" dirty="0"/>
              <a:t>IBM Data Science Community</a:t>
            </a:r>
          </a:p>
          <a:p>
            <a:pPr>
              <a:spcBef>
                <a:spcPts val="0"/>
              </a:spcBef>
            </a:pPr>
            <a:endParaRPr lang="en-US" dirty="0"/>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r>
              <a:rPr lang="en-US" dirty="0"/>
              <a:t>DOC ID / Month XX, 2018 / © 2018 IBM Corporation</a:t>
            </a:r>
          </a:p>
        </p:txBody>
      </p:sp>
    </p:spTree>
    <p:custDataLst>
      <p:tags r:id="rId1"/>
    </p:custDataLst>
    <p:extLst>
      <p:ext uri="{BB962C8B-B14F-4D97-AF65-F5344CB8AC3E}">
        <p14:creationId xmlns:p14="http://schemas.microsoft.com/office/powerpoint/2010/main" val="1967117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9" y="1058419"/>
            <a:ext cx="7472856" cy="4402899"/>
          </a:xfrm>
        </p:spPr>
        <p:txBody>
          <a:bodyPr anchor="ctr" anchorCtr="0"/>
          <a:lstStyle/>
          <a:p>
            <a:r>
              <a:rPr lang="en-US" sz="4500" dirty="0">
                <a:latin typeface="IBM Plex Sans" charset="0"/>
                <a:ea typeface="IBM Plex Sans" charset="0"/>
                <a:cs typeface="IBM Plex Sans" charset="0"/>
              </a:rPr>
              <a:t>Start with the </a:t>
            </a:r>
            <a:r>
              <a:rPr lang="en-US" sz="4500" dirty="0">
                <a:solidFill>
                  <a:schemeClr val="accent3"/>
                </a:solidFill>
                <a:latin typeface="IBM Plex Sans" charset="0"/>
                <a:ea typeface="IBM Plex Sans" charset="0"/>
                <a:cs typeface="IBM Plex Sans" charset="0"/>
              </a:rPr>
              <a:t>framework</a:t>
            </a:r>
            <a:r>
              <a:rPr lang="en-US" sz="4500" dirty="0">
                <a:latin typeface="IBM Plex Sans" charset="0"/>
                <a:ea typeface="IBM Plex Sans" charset="0"/>
                <a:cs typeface="IBM Plex Sans" charset="0"/>
              </a:rPr>
              <a:t> chosen for you via </a:t>
            </a:r>
            <a:r>
              <a:rPr lang="en-US" sz="4500" dirty="0">
                <a:solidFill>
                  <a:schemeClr val="accent3"/>
                </a:solidFill>
                <a:latin typeface="IBM Plex Sans" charset="0"/>
                <a:ea typeface="IBM Plex Sans" charset="0"/>
                <a:cs typeface="IBM Plex Sans" charset="0"/>
              </a:rPr>
              <a:t>Deep Learning</a:t>
            </a:r>
            <a:r>
              <a:rPr lang="en-US" sz="45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10</a:t>
            </a:fld>
            <a:endParaRPr lang="en-US" dirty="0"/>
          </a:p>
        </p:txBody>
      </p:sp>
    </p:spTree>
    <p:extLst>
      <p:ext uri="{BB962C8B-B14F-4D97-AF65-F5344CB8AC3E}">
        <p14:creationId xmlns:p14="http://schemas.microsoft.com/office/powerpoint/2010/main" val="2082929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4" name="Slide Number Placeholder 3"/>
          <p:cNvSpPr>
            <a:spLocks noGrp="1"/>
          </p:cNvSpPr>
          <p:nvPr>
            <p:ph type="sldNum" sz="quarter" idx="11"/>
          </p:nvPr>
        </p:nvSpPr>
        <p:spPr>
          <a:xfrm>
            <a:off x="7086600" y="5645150"/>
            <a:ext cx="1828732" cy="166688"/>
          </a:xfrm>
          <a:prstGeom prst="rect">
            <a:avLst/>
          </a:prstGeom>
        </p:spPr>
        <p:txBody>
          <a:bodyPr vert="horz" lIns="0" tIns="0" rIns="0" bIns="0" rtlCol="0" anchor="ctr"/>
          <a:lstStyle>
            <a:defPPr>
              <a:defRPr lang="en-US"/>
            </a:defPPr>
            <a:lvl1pPr marL="0" algn="r" defTabSz="685800" rtl="0" eaLnBrk="1" latinLnBrk="0" hangingPunct="1">
              <a:defRPr sz="599"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685503"/>
            <a:fld id="{59395FB3-9C97-154F-86B2-7E381B951268}" type="slidenum">
              <a:rPr lang="en-US" smtClean="0"/>
              <a:pPr defTabSz="685503"/>
              <a:t>11</a:t>
            </a:fld>
            <a:endParaRPr lang="en-US" dirty="0">
              <a:solidFill>
                <a:srgbClr val="000000"/>
              </a:solidFill>
              <a:latin typeface="IBM Plex Sans Light"/>
            </a:endParaRPr>
          </a:p>
        </p:txBody>
      </p:sp>
      <p:sp>
        <p:nvSpPr>
          <p:cNvPr id="6" name="Text Placeholder 5"/>
          <p:cNvSpPr>
            <a:spLocks noGrp="1"/>
          </p:cNvSpPr>
          <p:nvPr>
            <p:ph type="body" sz="quarter" idx="13"/>
          </p:nvPr>
        </p:nvSpPr>
        <p:spPr>
          <a:xfrm>
            <a:off x="223483" y="1707793"/>
            <a:ext cx="4120129" cy="3937358"/>
          </a:xfrm>
        </p:spPr>
        <p:txBody>
          <a:bodyPr/>
          <a:lstStyle/>
          <a:p>
            <a:pPr>
              <a:tabLst>
                <a:tab pos="3936235" algn="dec"/>
              </a:tabLst>
            </a:pPr>
            <a:r>
              <a:rPr lang="en-US" b="1" kern="1200" dirty="0">
                <a:solidFill>
                  <a:srgbClr val="000000"/>
                </a:solidFill>
                <a:latin typeface="IBM Plex Sans"/>
                <a:ea typeface="Arial" charset="0"/>
                <a:cs typeface="Arial" charset="0"/>
              </a:rPr>
              <a:t>Part One - Introduction	01</a:t>
            </a:r>
          </a:p>
          <a:p>
            <a:pPr>
              <a:tabLst>
                <a:tab pos="3936235" algn="dec"/>
              </a:tabLst>
            </a:pPr>
            <a:r>
              <a:rPr lang="en-US" kern="1200" dirty="0">
                <a:solidFill>
                  <a:srgbClr val="000000"/>
                </a:solidFill>
                <a:latin typeface="IBM Plex Sans"/>
                <a:ea typeface="Arial" charset="0"/>
                <a:cs typeface="Arial" charset="0"/>
              </a:rPr>
              <a:t>Call for Code	02</a:t>
            </a:r>
          </a:p>
          <a:p>
            <a:pPr>
              <a:tabLst>
                <a:tab pos="3936235" algn="dec"/>
              </a:tabLst>
            </a:pPr>
            <a:r>
              <a:rPr lang="en-US" dirty="0"/>
              <a:t>"</a:t>
            </a:r>
            <a:r>
              <a:rPr lang="en-US" dirty="0">
                <a:solidFill>
                  <a:srgbClr val="000000"/>
                </a:solidFill>
              </a:rPr>
              <a:t>Deep Learning Frameworks Advice</a:t>
            </a:r>
            <a:r>
              <a:rPr lang="en-US" dirty="0"/>
              <a:t>"</a:t>
            </a:r>
            <a:r>
              <a:rPr lang="en-US" dirty="0">
                <a:solidFill>
                  <a:srgbClr val="000000"/>
                </a:solidFill>
              </a:rPr>
              <a:t>	04</a:t>
            </a:r>
          </a:p>
          <a:p>
            <a:pPr>
              <a:tabLst>
                <a:tab pos="3936235" algn="dec"/>
              </a:tabLst>
            </a:pPr>
            <a:r>
              <a:rPr lang="en-US" kern="1200" dirty="0">
                <a:solidFill>
                  <a:srgbClr val="000000"/>
                </a:solidFill>
                <a:latin typeface="IBM Plex Sans"/>
                <a:ea typeface="Arial" charset="0"/>
                <a:cs typeface="Arial" charset="0"/>
              </a:rPr>
              <a:t>Agenda	11</a:t>
            </a:r>
          </a:p>
          <a:p>
            <a:pPr>
              <a:tabLst>
                <a:tab pos="3936235" algn="dec"/>
              </a:tabLst>
            </a:pPr>
            <a:endParaRPr lang="en-US" kern="1200" dirty="0">
              <a:solidFill>
                <a:srgbClr val="000000"/>
              </a:solidFill>
              <a:latin typeface="IBM Plex Sans"/>
              <a:ea typeface="Arial" charset="0"/>
              <a:cs typeface="Arial" charset="0"/>
            </a:endParaRPr>
          </a:p>
          <a:p>
            <a:pPr>
              <a:tabLst>
                <a:tab pos="3936235" algn="dec"/>
              </a:tabLst>
            </a:pPr>
            <a:r>
              <a:rPr lang="en-US" kern="1200" dirty="0">
                <a:solidFill>
                  <a:srgbClr val="000000"/>
                </a:solidFill>
                <a:latin typeface="IBM Plex Sans"/>
                <a:ea typeface="Arial" charset="0"/>
                <a:cs typeface="Arial" charset="0"/>
              </a:rPr>
              <a:t>	</a:t>
            </a:r>
            <a:endParaRPr lang="en-US" dirty="0">
              <a:solidFill>
                <a:srgbClr val="000000"/>
              </a:solidFill>
              <a:latin typeface="IBM Plex Sans"/>
            </a:endParaRPr>
          </a:p>
          <a:p>
            <a:pPr>
              <a:tabLst>
                <a:tab pos="3936235" algn="dec"/>
              </a:tabLst>
            </a:pPr>
            <a:r>
              <a:rPr lang="en-US" b="1" kern="1200" dirty="0">
                <a:solidFill>
                  <a:srgbClr val="000000"/>
                </a:solidFill>
                <a:latin typeface="IBM Plex Sans"/>
                <a:ea typeface="Arial" charset="0"/>
                <a:cs typeface="Arial" charset="0"/>
              </a:rPr>
              <a:t>Part Two - Deep Learning Frameworks	12</a:t>
            </a:r>
          </a:p>
          <a:p>
            <a:pPr>
              <a:tabLst>
                <a:tab pos="3936235" algn="dec"/>
              </a:tabLst>
            </a:pPr>
            <a:r>
              <a:rPr lang="en-US" dirty="0">
                <a:solidFill>
                  <a:srgbClr val="000000"/>
                </a:solidFill>
                <a:latin typeface="IBM Plex Sans"/>
              </a:rPr>
              <a:t>Deep Learning Frameworks	13</a:t>
            </a:r>
          </a:p>
          <a:p>
            <a:pPr>
              <a:tabLst>
                <a:tab pos="3936235" algn="dec"/>
              </a:tabLst>
            </a:pPr>
            <a:r>
              <a:rPr lang="en-US" dirty="0">
                <a:solidFill>
                  <a:srgbClr val="000000"/>
                </a:solidFill>
                <a:latin typeface="IBM Plex Sans"/>
              </a:rPr>
              <a:t>TensorFlow	15</a:t>
            </a:r>
          </a:p>
          <a:p>
            <a:pPr>
              <a:tabLst>
                <a:tab pos="3936235" algn="dec"/>
              </a:tabLst>
            </a:pPr>
            <a:r>
              <a:rPr lang="en-US" kern="1200" dirty="0">
                <a:solidFill>
                  <a:srgbClr val="000000"/>
                </a:solidFill>
                <a:latin typeface="IBM Plex Sans"/>
                <a:ea typeface="Arial" charset="0"/>
                <a:cs typeface="Arial" charset="0"/>
              </a:rPr>
              <a:t>PyTorch	18</a:t>
            </a:r>
          </a:p>
          <a:p>
            <a:pPr>
              <a:tabLst>
                <a:tab pos="3936235" algn="dec"/>
              </a:tabLst>
            </a:pPr>
            <a:endParaRPr lang="en-US" kern="1200" dirty="0">
              <a:solidFill>
                <a:srgbClr val="000000"/>
              </a:solidFill>
              <a:latin typeface="IBM Plex Sans"/>
              <a:ea typeface="Arial" charset="0"/>
              <a:cs typeface="Arial" charset="0"/>
            </a:endParaRPr>
          </a:p>
          <a:p>
            <a:pPr>
              <a:tabLst>
                <a:tab pos="3936235" algn="dec"/>
              </a:tabLst>
            </a:pPr>
            <a:endParaRPr lang="en-US" kern="1200" dirty="0">
              <a:solidFill>
                <a:srgbClr val="000000"/>
              </a:solidFill>
              <a:latin typeface="IBM Plex Sans"/>
              <a:ea typeface="Arial" charset="0"/>
              <a:cs typeface="Arial" charset="0"/>
            </a:endParaRPr>
          </a:p>
        </p:txBody>
      </p:sp>
      <p:sp>
        <p:nvSpPr>
          <p:cNvPr id="9" name="Text Placeholder 5">
            <a:extLst>
              <a:ext uri="{FF2B5EF4-FFF2-40B4-BE49-F238E27FC236}">
                <a16:creationId xmlns:a16="http://schemas.microsoft.com/office/drawing/2014/main" id="{F0077997-33F1-D342-80FC-EFC48BCA50F9}"/>
              </a:ext>
            </a:extLst>
          </p:cNvPr>
          <p:cNvSpPr txBox="1">
            <a:spLocks/>
          </p:cNvSpPr>
          <p:nvPr/>
        </p:nvSpPr>
        <p:spPr>
          <a:xfrm>
            <a:off x="4795203" y="1676768"/>
            <a:ext cx="4120129" cy="3937358"/>
          </a:xfrm>
          <a:prstGeom prst="rect">
            <a:avLst/>
          </a:prstGeom>
        </p:spPr>
        <p:txBody>
          <a:bodyPr vert="horz" lIns="0" tIns="0" rIns="0" bIns="0" rtlCol="0">
            <a:noAutofit/>
          </a:bodyPr>
          <a:lstStyle>
            <a:lvl1pPr marL="0" indent="0" algn="l" rtl="0" eaLnBrk="1" fontAlgn="base" hangingPunct="1">
              <a:lnSpc>
                <a:spcPct val="100000"/>
              </a:lnSpc>
              <a:spcBef>
                <a:spcPts val="0"/>
              </a:spcBef>
              <a:spcAft>
                <a:spcPct val="0"/>
              </a:spcAft>
              <a:buClr>
                <a:schemeClr val="tx1"/>
              </a:buClr>
              <a:buSzPct val="90000"/>
              <a:buFont typeface="Wingdings" pitchFamily="2" charset="2"/>
              <a:buNone/>
              <a:defRPr sz="1865">
                <a:solidFill>
                  <a:schemeClr val="tx1"/>
                </a:solidFill>
                <a:latin typeface="IBM Plex Sans" charset="0"/>
                <a:ea typeface="IBM Plex Sans" charset="0"/>
                <a:cs typeface="IBM Plex Sans" charset="0"/>
              </a:defRPr>
            </a:lvl1pPr>
            <a:lvl2pPr marL="0" indent="0" algn="l" rtl="0" eaLnBrk="1" fontAlgn="base" hangingPunct="1">
              <a:lnSpc>
                <a:spcPct val="100000"/>
              </a:lnSpc>
              <a:spcBef>
                <a:spcPts val="0"/>
              </a:spcBef>
              <a:spcAft>
                <a:spcPct val="0"/>
              </a:spcAft>
              <a:buClr>
                <a:schemeClr val="tx1"/>
              </a:buClr>
              <a:buSzPct val="100000"/>
              <a:buFont typeface=".AppleSystemUIFont" charset="-120"/>
              <a:buNone/>
              <a:tabLst/>
              <a:defRPr sz="1865">
                <a:solidFill>
                  <a:schemeClr val="tx1"/>
                </a:solidFill>
                <a:latin typeface="IBM Plex Sans" charset="0"/>
                <a:ea typeface="IBM Plex Sans" charset="0"/>
                <a:cs typeface="IBM Plex Sans" charset="0"/>
              </a:defRPr>
            </a:lvl2pPr>
            <a:lvl3pPr marL="268547" indent="0" algn="l" rtl="0" eaLnBrk="1" fontAlgn="base" hangingPunct="1">
              <a:lnSpc>
                <a:spcPct val="100000"/>
              </a:lnSpc>
              <a:spcBef>
                <a:spcPts val="1465"/>
              </a:spcBef>
              <a:spcAft>
                <a:spcPct val="0"/>
              </a:spcAft>
              <a:buClr>
                <a:schemeClr val="tx1"/>
              </a:buClr>
              <a:buSzPct val="100000"/>
              <a:buFont typeface="Arial" panose="020B0604020202020204" pitchFamily="34" charset="0"/>
              <a:buNone/>
              <a:tabLst/>
              <a:defRPr sz="1865">
                <a:solidFill>
                  <a:schemeClr val="tx1"/>
                </a:solidFill>
                <a:latin typeface="IBM Plex Sans" charset="0"/>
                <a:ea typeface="IBM Plex Sans" charset="0"/>
                <a:cs typeface="IBM Plex Sans" charset="0"/>
              </a:defRPr>
            </a:lvl3pPr>
            <a:lvl4pPr marL="579387" indent="0" algn="l" rtl="0" eaLnBrk="1" fontAlgn="base" hangingPunct="1">
              <a:lnSpc>
                <a:spcPct val="100000"/>
              </a:lnSpc>
              <a:spcBef>
                <a:spcPts val="1465"/>
              </a:spcBef>
              <a:spcAft>
                <a:spcPct val="0"/>
              </a:spcAft>
              <a:buClr>
                <a:schemeClr val="tx1"/>
              </a:buClr>
              <a:buSzPct val="100000"/>
              <a:buFont typeface=".AppleSystemUIFont" charset="-120"/>
              <a:buNone/>
              <a:tabLst/>
              <a:defRPr sz="1865" baseline="0">
                <a:solidFill>
                  <a:schemeClr val="tx1"/>
                </a:solidFill>
                <a:latin typeface="IBM Plex Sans" charset="0"/>
                <a:ea typeface="IBM Plex Sans" charset="0"/>
                <a:cs typeface="IBM Plex Sans" charset="0"/>
              </a:defRPr>
            </a:lvl4pPr>
            <a:lvl5pPr marL="841591" indent="0" algn="l" rtl="0" eaLnBrk="1" fontAlgn="base" hangingPunct="1">
              <a:lnSpc>
                <a:spcPct val="100000"/>
              </a:lnSpc>
              <a:spcBef>
                <a:spcPts val="1465"/>
              </a:spcBef>
              <a:spcAft>
                <a:spcPct val="0"/>
              </a:spcAft>
              <a:buClr>
                <a:schemeClr val="tx1"/>
              </a:buClr>
              <a:buFont typeface=".AppleSystemUIFont" charset="-120"/>
              <a:buNone/>
              <a:tabLst/>
              <a:defRPr sz="1865">
                <a:solidFill>
                  <a:schemeClr val="tx1"/>
                </a:solidFill>
                <a:latin typeface="IBM Plex Sans" charset="0"/>
                <a:ea typeface="IBM Plex Sans" charset="0"/>
                <a:cs typeface="IBM Plex Sans" charset="0"/>
              </a:defRPr>
            </a:lvl5pPr>
            <a:lvl6pPr marL="2109490" indent="-172718" algn="l" rtl="0" eaLnBrk="1" fontAlgn="base" hangingPunct="1">
              <a:spcBef>
                <a:spcPct val="20000"/>
              </a:spcBef>
              <a:spcAft>
                <a:spcPct val="0"/>
              </a:spcAft>
              <a:buClr>
                <a:schemeClr val="bg1"/>
              </a:buClr>
              <a:buChar char="»"/>
              <a:defRPr sz="1690">
                <a:solidFill>
                  <a:schemeClr val="bg1"/>
                </a:solidFill>
                <a:latin typeface="Arial" charset="0"/>
              </a:defRPr>
            </a:lvl6pPr>
            <a:lvl7pPr marL="2592426" indent="-172718" algn="l" rtl="0" eaLnBrk="1" fontAlgn="base" hangingPunct="1">
              <a:spcBef>
                <a:spcPct val="20000"/>
              </a:spcBef>
              <a:spcAft>
                <a:spcPct val="0"/>
              </a:spcAft>
              <a:buClr>
                <a:schemeClr val="bg1"/>
              </a:buClr>
              <a:buChar char="»"/>
              <a:defRPr sz="1690">
                <a:solidFill>
                  <a:schemeClr val="bg1"/>
                </a:solidFill>
                <a:latin typeface="Arial" charset="0"/>
              </a:defRPr>
            </a:lvl7pPr>
            <a:lvl8pPr marL="3075363" indent="-172718" algn="l" rtl="0" eaLnBrk="1" fontAlgn="base" hangingPunct="1">
              <a:spcBef>
                <a:spcPct val="20000"/>
              </a:spcBef>
              <a:spcAft>
                <a:spcPct val="0"/>
              </a:spcAft>
              <a:buClr>
                <a:schemeClr val="bg1"/>
              </a:buClr>
              <a:buChar char="»"/>
              <a:defRPr sz="1690">
                <a:solidFill>
                  <a:schemeClr val="bg1"/>
                </a:solidFill>
                <a:latin typeface="Arial" charset="0"/>
              </a:defRPr>
            </a:lvl8pPr>
            <a:lvl9pPr marL="3558299" indent="-172718" algn="l" rtl="0" eaLnBrk="1" fontAlgn="base" hangingPunct="1">
              <a:spcBef>
                <a:spcPct val="20000"/>
              </a:spcBef>
              <a:spcAft>
                <a:spcPct val="0"/>
              </a:spcAft>
              <a:buClr>
                <a:schemeClr val="bg1"/>
              </a:buClr>
              <a:buChar char="»"/>
              <a:defRPr sz="1690">
                <a:solidFill>
                  <a:schemeClr val="bg1"/>
                </a:solidFill>
                <a:latin typeface="Arial" charset="0"/>
              </a:defRPr>
            </a:lvl9pPr>
          </a:lstStyle>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Three - Data	21</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Data Source	23</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Preparation for Deep Learning	36</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	</a:t>
            </a: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Four - Models</a:t>
            </a:r>
            <a:r>
              <a:rPr lang="en-US" sz="1399" dirty="0">
                <a:solidFill>
                  <a:srgbClr val="000000"/>
                </a:solidFill>
                <a:latin typeface="IBM Plex Sans"/>
                <a:ea typeface="Arial" charset="0"/>
                <a:cs typeface="Arial" charset="0"/>
              </a:rPr>
              <a:t>	27</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Overview	28</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Results	29</a:t>
            </a:r>
          </a:p>
          <a:p>
            <a:pPr fontAlgn="auto">
              <a:spcAft>
                <a:spcPts val="0"/>
              </a:spcAft>
              <a:buClrTx/>
              <a:buSzTx/>
              <a:tabLst>
                <a:tab pos="3936235" algn="dec"/>
              </a:tabLst>
            </a:pP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Five - Conclusion	31</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Resources	32</a:t>
            </a:r>
          </a:p>
          <a:p>
            <a:pPr fontAlgn="auto">
              <a:spcAft>
                <a:spcPts val="0"/>
              </a:spcAft>
              <a:buClrTx/>
              <a:buSzTx/>
              <a:tabLst>
                <a:tab pos="3936235" algn="dec"/>
              </a:tabLst>
            </a:pPr>
            <a:endParaRPr lang="en-US" sz="1399" dirty="0">
              <a:solidFill>
                <a:srgbClr val="000000"/>
              </a:solidFill>
              <a:latin typeface="IBM Plex Sans"/>
              <a:ea typeface="Arial" charset="0"/>
              <a:cs typeface="Arial" charset="0"/>
            </a:endParaRPr>
          </a:p>
          <a:p>
            <a:pPr fontAlgn="auto">
              <a:spcAft>
                <a:spcPts val="0"/>
              </a:spcAft>
              <a:buClrTx/>
              <a:buSzTx/>
              <a:tabLst>
                <a:tab pos="3936235" algn="dec"/>
              </a:tabLst>
            </a:pP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endParaRPr lang="en-US" sz="1399" dirty="0">
              <a:solidFill>
                <a:srgbClr val="000000"/>
              </a:solidFill>
              <a:latin typeface="IBM Plex Sans"/>
              <a:ea typeface="Arial" charset="0"/>
              <a:cs typeface="Arial" charset="0"/>
            </a:endParaRPr>
          </a:p>
        </p:txBody>
      </p:sp>
    </p:spTree>
    <p:extLst>
      <p:ext uri="{BB962C8B-B14F-4D97-AF65-F5344CB8AC3E}">
        <p14:creationId xmlns:p14="http://schemas.microsoft.com/office/powerpoint/2010/main" val="3387019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12</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Deep Learning </a:t>
            </a:r>
            <a:r>
              <a:rPr lang="en-US" dirty="0"/>
              <a:t>Frameworks</a:t>
            </a: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3144123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13</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Allow for </a:t>
            </a:r>
            <a:r>
              <a:rPr lang="en-US" sz="1800" dirty="0">
                <a:solidFill>
                  <a:srgbClr val="01BAB6"/>
                </a:solidFill>
                <a:latin typeface="IBM Plex Sans"/>
              </a:rPr>
              <a:t>easy</a:t>
            </a:r>
            <a:r>
              <a:rPr lang="en-US" sz="1800" dirty="0">
                <a:solidFill>
                  <a:srgbClr val="000000"/>
                </a:solidFill>
                <a:latin typeface="IBM Plex Sans"/>
              </a:rPr>
              <a:t> construction of neural networks</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1698510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14</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Allow for </a:t>
            </a:r>
            <a:r>
              <a:rPr lang="en-US" sz="1800" dirty="0">
                <a:solidFill>
                  <a:srgbClr val="01BAB6"/>
                </a:solidFill>
                <a:latin typeface="IBM Plex Sans"/>
              </a:rPr>
              <a:t>easy</a:t>
            </a:r>
            <a:r>
              <a:rPr lang="en-US" sz="1800" dirty="0">
                <a:solidFill>
                  <a:srgbClr val="000000"/>
                </a:solidFill>
                <a:latin typeface="IBM Plex Sans"/>
              </a:rPr>
              <a:t> construction of neural networks</a:t>
            </a:r>
          </a:p>
          <a:p>
            <a:pPr defTabSz="457189">
              <a:tabLst>
                <a:tab pos="3940076" algn="dec"/>
              </a:tabLst>
              <a:defRPr/>
            </a:pPr>
            <a:r>
              <a:rPr lang="en-US" sz="1200" dirty="0">
                <a:solidFill>
                  <a:srgbClr val="000000"/>
                </a:solidFill>
                <a:latin typeface="IBM Plex Sans"/>
              </a:rPr>
              <a:t>Abstract away lowest level detail</a:t>
            </a:r>
          </a:p>
          <a:p>
            <a:pPr defTabSz="457189">
              <a:tabLst>
                <a:tab pos="3940076" algn="dec"/>
              </a:tabLst>
              <a:defRPr/>
            </a:pPr>
            <a:r>
              <a:rPr lang="en-US" sz="1200" dirty="0">
                <a:solidFill>
                  <a:srgbClr val="000000"/>
                </a:solidFill>
                <a:latin typeface="IBM Plex Sans"/>
              </a:rPr>
              <a:t>Standardize commonly used neural network concepts, from components to models</a:t>
            </a:r>
          </a:p>
          <a:p>
            <a:pPr defTabSz="457189">
              <a:tabLst>
                <a:tab pos="3940076" algn="dec"/>
              </a:tabLst>
              <a:defRPr/>
            </a:pPr>
            <a:r>
              <a:rPr lang="en-US" sz="1200" dirty="0">
                <a:solidFill>
                  <a:srgbClr val="000000"/>
                </a:solidFill>
                <a:latin typeface="IBM Plex Sans"/>
              </a:rPr>
              <a:t>Provide tooling for deployment on various hardware configurations, including GPUs</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4123101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15</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Google via Google Brain</a:t>
            </a:r>
          </a:p>
          <a:p>
            <a:pPr defTabSz="457189">
              <a:tabLst>
                <a:tab pos="3940076" algn="dec"/>
              </a:tabLst>
              <a:defRPr/>
            </a:pPr>
            <a:r>
              <a:rPr lang="en-US" sz="1200" dirty="0">
                <a:solidFill>
                  <a:srgbClr val="000000"/>
                </a:solidFill>
                <a:latin typeface="IBM Plex Sans"/>
              </a:rPr>
              <a:t>Late 2015</a:t>
            </a:r>
          </a:p>
          <a:p>
            <a:pPr defTabSz="457189">
              <a:tabLst>
                <a:tab pos="3940076" algn="dec"/>
              </a:tabLst>
              <a:defRPr/>
            </a:pPr>
            <a:r>
              <a:rPr lang="en-US" sz="1200" dirty="0">
                <a:solidFill>
                  <a:srgbClr val="000000"/>
                </a:solidFill>
                <a:latin typeface="IBM Plex Sans"/>
              </a:rPr>
              <a:t>Build for distributed computing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Flow - execution via computational graph </a:t>
            </a:r>
          </a:p>
          <a:p>
            <a:pPr defTabSz="457189">
              <a:tabLst>
                <a:tab pos="3940076" algn="dec"/>
              </a:tabLst>
              <a:defRPr/>
            </a:pPr>
            <a:r>
              <a:rPr lang="en-US" sz="1200" dirty="0">
                <a:solidFill>
                  <a:srgbClr val="000000"/>
                </a:solidFill>
                <a:latin typeface="IBM Plex Sans"/>
              </a:rPr>
              <a:t>  C++ (CUDA) backend</a:t>
            </a:r>
          </a:p>
          <a:p>
            <a:pPr defTabSz="457189">
              <a:tabLst>
                <a:tab pos="3940076" algn="dec"/>
              </a:tabLst>
              <a:defRPr/>
            </a:pPr>
            <a:r>
              <a:rPr lang="en-US" sz="1200" dirty="0">
                <a:solidFill>
                  <a:srgbClr val="000000"/>
                </a:solidFill>
                <a:latin typeface="IBM Plex Sans"/>
              </a:rPr>
              <a:t>  mixed frontend</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2807188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16</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Google via Google Brain</a:t>
            </a:r>
          </a:p>
          <a:p>
            <a:pPr defTabSz="457189">
              <a:tabLst>
                <a:tab pos="3940076" algn="dec"/>
              </a:tabLst>
              <a:defRPr/>
            </a:pPr>
            <a:r>
              <a:rPr lang="en-US" sz="1200" dirty="0">
                <a:solidFill>
                  <a:srgbClr val="000000"/>
                </a:solidFill>
                <a:latin typeface="IBM Plex Sans"/>
              </a:rPr>
              <a:t>Late 2015</a:t>
            </a:r>
          </a:p>
          <a:p>
            <a:pPr defTabSz="457189">
              <a:tabLst>
                <a:tab pos="3940076" algn="dec"/>
              </a:tabLst>
              <a:defRPr/>
            </a:pPr>
            <a:r>
              <a:rPr lang="en-US" sz="1200" dirty="0">
                <a:solidFill>
                  <a:srgbClr val="000000"/>
                </a:solidFill>
                <a:latin typeface="IBM Plex Sans"/>
              </a:rPr>
              <a:t>Build for distributed computing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Flow - execution via computational graph </a:t>
            </a:r>
          </a:p>
          <a:p>
            <a:pPr defTabSz="457189">
              <a:tabLst>
                <a:tab pos="3940076" algn="dec"/>
              </a:tabLst>
              <a:defRPr/>
            </a:pPr>
            <a:r>
              <a:rPr lang="en-US" sz="1200" dirty="0">
                <a:solidFill>
                  <a:srgbClr val="000000"/>
                </a:solidFill>
                <a:latin typeface="IBM Plex Sans"/>
              </a:rPr>
              <a:t>  C++ (CUDA) backend</a:t>
            </a:r>
          </a:p>
          <a:p>
            <a:pPr defTabSz="457189">
              <a:tabLst>
                <a:tab pos="3940076" algn="dec"/>
              </a:tabLst>
              <a:defRPr/>
            </a:pPr>
            <a:r>
              <a:rPr lang="en-US" sz="1200" dirty="0">
                <a:solidFill>
                  <a:srgbClr val="000000"/>
                </a:solidFill>
                <a:latin typeface="IBM Plex Sans"/>
              </a:rPr>
              <a:t>  mixed frontend</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pic>
        <p:nvPicPr>
          <p:cNvPr id="8" name="Picture 7">
            <a:extLst>
              <a:ext uri="{FF2B5EF4-FFF2-40B4-BE49-F238E27FC236}">
                <a16:creationId xmlns:a16="http://schemas.microsoft.com/office/drawing/2014/main" id="{6BD62AD2-1E40-E848-89C8-F15010E4C7E6}"/>
              </a:ext>
            </a:extLst>
          </p:cNvPr>
          <p:cNvPicPr>
            <a:picLocks noChangeAspect="1"/>
          </p:cNvPicPr>
          <p:nvPr/>
        </p:nvPicPr>
        <p:blipFill>
          <a:blip r:embed="rId2"/>
          <a:stretch>
            <a:fillRect/>
          </a:stretch>
        </p:blipFill>
        <p:spPr>
          <a:xfrm>
            <a:off x="3391817" y="1212850"/>
            <a:ext cx="5304736" cy="4352330"/>
          </a:xfrm>
          <a:prstGeom prst="rect">
            <a:avLst/>
          </a:prstGeom>
        </p:spPr>
      </p:pic>
    </p:spTree>
    <p:extLst>
      <p:ext uri="{BB962C8B-B14F-4D97-AF65-F5344CB8AC3E}">
        <p14:creationId xmlns:p14="http://schemas.microsoft.com/office/powerpoint/2010/main" val="3910354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TensorFlow</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17</a:t>
            </a:fld>
            <a:endParaRPr lang="en-US" dirty="0">
              <a:solidFill>
                <a:srgbClr val="000000"/>
              </a:solidFill>
              <a:latin typeface="IBM Plex Sans Light"/>
            </a:endParaRPr>
          </a:p>
        </p:txBody>
      </p:sp>
      <p:pic>
        <p:nvPicPr>
          <p:cNvPr id="6" name="Picture 5">
            <a:hlinkClick r:id="rId2"/>
            <a:extLst>
              <a:ext uri="{FF2B5EF4-FFF2-40B4-BE49-F238E27FC236}">
                <a16:creationId xmlns:a16="http://schemas.microsoft.com/office/drawing/2014/main" id="{3C7A137A-92EC-1A42-8908-9BCB0194EB20}"/>
              </a:ext>
            </a:extLst>
          </p:cNvPr>
          <p:cNvPicPr>
            <a:picLocks noChangeAspect="1"/>
          </p:cNvPicPr>
          <p:nvPr/>
        </p:nvPicPr>
        <p:blipFill>
          <a:blip r:embed="rId3"/>
          <a:stretch>
            <a:fillRect/>
          </a:stretch>
        </p:blipFill>
        <p:spPr>
          <a:xfrm>
            <a:off x="818479" y="1498956"/>
            <a:ext cx="7507043" cy="3860088"/>
          </a:xfrm>
          <a:prstGeom prst="rect">
            <a:avLst/>
          </a:prstGeom>
        </p:spPr>
      </p:pic>
    </p:spTree>
    <p:extLst>
      <p:ext uri="{BB962C8B-B14F-4D97-AF65-F5344CB8AC3E}">
        <p14:creationId xmlns:p14="http://schemas.microsoft.com/office/powerpoint/2010/main" val="896658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Py</a:t>
            </a:r>
            <a:r>
              <a:rPr lang="en-US" dirty="0">
                <a:solidFill>
                  <a:schemeClr val="accent3"/>
                </a:solidFill>
              </a:rPr>
              <a:t>Torch</a:t>
            </a: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18</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Facebook via Torch (and Caffe2)</a:t>
            </a:r>
          </a:p>
          <a:p>
            <a:pPr defTabSz="457189">
              <a:tabLst>
                <a:tab pos="3940076" algn="dec"/>
              </a:tabLst>
              <a:defRPr/>
            </a:pPr>
            <a:r>
              <a:rPr lang="en-US" sz="1200" dirty="0">
                <a:solidFill>
                  <a:srgbClr val="000000"/>
                </a:solidFill>
                <a:latin typeface="IBM Plex Sans"/>
              </a:rPr>
              <a:t>Late 2016</a:t>
            </a:r>
          </a:p>
          <a:p>
            <a:pPr defTabSz="457189">
              <a:tabLst>
                <a:tab pos="3940076" algn="dec"/>
              </a:tabLst>
              <a:defRPr/>
            </a:pPr>
            <a:r>
              <a:rPr lang="en-US" sz="1200" dirty="0">
                <a:solidFill>
                  <a:srgbClr val="000000"/>
                </a:solidFill>
                <a:latin typeface="IBM Plex Sans"/>
              </a:rPr>
              <a:t>Build for research in deep learning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Torch – scientific computing and machine learning library</a:t>
            </a:r>
          </a:p>
          <a:p>
            <a:pPr lvl="0">
              <a:defRPr/>
            </a:pPr>
            <a:r>
              <a:rPr lang="en-US" sz="1200" dirty="0">
                <a:solidFill>
                  <a:srgbClr val="000000"/>
                </a:solidFill>
              </a:rPr>
              <a:t>  </a:t>
            </a:r>
            <a:r>
              <a:rPr lang="en-US" sz="1200" dirty="0"/>
              <a:t>Torch C/CUDA </a:t>
            </a:r>
            <a:r>
              <a:rPr lang="en-US" sz="1200" dirty="0">
                <a:solidFill>
                  <a:srgbClr val="000000"/>
                </a:solidFill>
              </a:rPr>
              <a:t>backend</a:t>
            </a:r>
          </a:p>
          <a:p>
            <a:pPr lvl="0">
              <a:defRPr/>
            </a:pPr>
            <a:r>
              <a:rPr lang="en-US" sz="1200" dirty="0">
                <a:solidFill>
                  <a:srgbClr val="000000"/>
                </a:solidFill>
              </a:rPr>
              <a:t>  Python frontend</a:t>
            </a:r>
          </a:p>
          <a:p>
            <a:pPr defTabSz="457189">
              <a:tabLst>
                <a:tab pos="3940076" algn="dec"/>
              </a:tabLst>
              <a:defRPr/>
            </a:pPr>
            <a:endParaRPr lang="en-US" sz="12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415259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PyTorch</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19</a:t>
            </a:fld>
            <a:endParaRPr lang="en-US" dirty="0">
              <a:solidFill>
                <a:srgbClr val="000000"/>
              </a:solidFill>
              <a:latin typeface="IBM Plex Sans Light"/>
            </a:endParaRPr>
          </a:p>
        </p:txBody>
      </p:sp>
      <p:grpSp>
        <p:nvGrpSpPr>
          <p:cNvPr id="11" name="Group 10">
            <a:extLst>
              <a:ext uri="{FF2B5EF4-FFF2-40B4-BE49-F238E27FC236}">
                <a16:creationId xmlns:a16="http://schemas.microsoft.com/office/drawing/2014/main" id="{E8FFFCE6-74FA-184E-BC1B-5D7AC4A6AEE9}"/>
              </a:ext>
            </a:extLst>
          </p:cNvPr>
          <p:cNvGrpSpPr/>
          <p:nvPr/>
        </p:nvGrpSpPr>
        <p:grpSpPr>
          <a:xfrm>
            <a:off x="1036756" y="1357986"/>
            <a:ext cx="7070489" cy="4011216"/>
            <a:chOff x="1382341" y="667648"/>
            <a:chExt cx="9427318" cy="5348288"/>
          </a:xfrm>
        </p:grpSpPr>
        <p:pic>
          <p:nvPicPr>
            <p:cNvPr id="10" name="Picture 9">
              <a:extLst>
                <a:ext uri="{FF2B5EF4-FFF2-40B4-BE49-F238E27FC236}">
                  <a16:creationId xmlns:a16="http://schemas.microsoft.com/office/drawing/2014/main" id="{F0AF68C1-1342-3B4D-8E43-45FE966AF8B9}"/>
                </a:ext>
              </a:extLst>
            </p:cNvPr>
            <p:cNvPicPr>
              <a:picLocks noChangeAspect="1"/>
            </p:cNvPicPr>
            <p:nvPr/>
          </p:nvPicPr>
          <p:blipFill>
            <a:blip r:embed="rId2"/>
            <a:stretch>
              <a:fillRect/>
            </a:stretch>
          </p:blipFill>
          <p:spPr>
            <a:xfrm>
              <a:off x="1748658" y="667648"/>
              <a:ext cx="3124200" cy="838200"/>
            </a:xfrm>
            <a:prstGeom prst="rect">
              <a:avLst/>
            </a:prstGeom>
          </p:spPr>
        </p:pic>
        <p:pic>
          <p:nvPicPr>
            <p:cNvPr id="6" name="Picture 5">
              <a:hlinkClick r:id="rId3"/>
              <a:extLst>
                <a:ext uri="{FF2B5EF4-FFF2-40B4-BE49-F238E27FC236}">
                  <a16:creationId xmlns:a16="http://schemas.microsoft.com/office/drawing/2014/main" id="{8BC5A32A-75EF-374C-9802-801FC45757B1}"/>
                </a:ext>
              </a:extLst>
            </p:cNvPr>
            <p:cNvPicPr>
              <a:picLocks noChangeAspect="1"/>
            </p:cNvPicPr>
            <p:nvPr/>
          </p:nvPicPr>
          <p:blipFill>
            <a:blip r:embed="rId4"/>
            <a:stretch>
              <a:fillRect/>
            </a:stretch>
          </p:blipFill>
          <p:spPr>
            <a:xfrm>
              <a:off x="1382341" y="1457779"/>
              <a:ext cx="9427318" cy="4558157"/>
            </a:xfrm>
            <a:prstGeom prst="rect">
              <a:avLst/>
            </a:prstGeom>
          </p:spPr>
        </p:pic>
      </p:grpSp>
    </p:spTree>
    <p:extLst>
      <p:ext uri="{BB962C8B-B14F-4D97-AF65-F5344CB8AC3E}">
        <p14:creationId xmlns:p14="http://schemas.microsoft.com/office/powerpoint/2010/main" val="2068398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166EB7B-A4F7-E340-846E-2FF8D3BB041C}"/>
              </a:ext>
            </a:extLst>
          </p:cNvPr>
          <p:cNvSpPr txBox="1">
            <a:spLocks/>
          </p:cNvSpPr>
          <p:nvPr/>
        </p:nvSpPr>
        <p:spPr>
          <a:xfrm>
            <a:off x="144662" y="1975146"/>
            <a:ext cx="4274939" cy="2966132"/>
          </a:xfrm>
          <a:prstGeom prst="rect">
            <a:avLst/>
          </a:prstGeom>
        </p:spPr>
        <p:txBody>
          <a:bodyPr/>
          <a:lst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bg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bg1"/>
              </a:buClr>
              <a:buSzPct val="100000"/>
              <a:buFont typeface=".AppleSystemUIFont" charset="-120"/>
              <a:buChar char="–"/>
              <a:tabLst/>
              <a:defRPr sz="1600">
                <a:solidFill>
                  <a:schemeClr val="bg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bg1"/>
              </a:buClr>
              <a:buSzPct val="100000"/>
              <a:buFont typeface="Arial" panose="020B0604020202020204" pitchFamily="34" charset="0"/>
              <a:buChar char="•"/>
              <a:tabLst/>
              <a:defRPr sz="1600">
                <a:solidFill>
                  <a:schemeClr val="bg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bg1"/>
              </a:buClr>
              <a:buSzPct val="100000"/>
              <a:buFont typeface=".AppleSystemUIFont" charset="-120"/>
              <a:buChar char="–"/>
              <a:tabLst/>
              <a:defRPr sz="1600" baseline="0">
                <a:solidFill>
                  <a:schemeClr val="bg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bg1"/>
              </a:buClr>
              <a:buFont typeface=".AppleSystemUIFont" charset="-120"/>
              <a:buChar char="»"/>
              <a:tabLst/>
              <a:defRPr sz="1600">
                <a:solidFill>
                  <a:schemeClr val="bg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a:lstStyle>
          <a:p>
            <a:pPr defTabSz="685949">
              <a:lnSpc>
                <a:spcPts val="1800"/>
              </a:lnSpc>
              <a:buClr>
                <a:srgbClr val="000000"/>
              </a:buClr>
            </a:pPr>
            <a:r>
              <a:rPr lang="en-US" sz="1400" b="1" dirty="0">
                <a:solidFill>
                  <a:srgbClr val="0062FF"/>
                </a:solidFill>
                <a:latin typeface="IBM Plex Sans Bold"/>
              </a:rPr>
              <a:t>Developers… answer the call</a:t>
            </a:r>
          </a:p>
          <a:p>
            <a:pPr defTabSz="685966">
              <a:lnSpc>
                <a:spcPts val="1800"/>
              </a:lnSpc>
              <a:buClr>
                <a:srgbClr val="000000"/>
              </a:buClr>
            </a:pPr>
            <a:r>
              <a:rPr lang="en-US" sz="1200" dirty="0">
                <a:solidFill>
                  <a:srgbClr val="000000"/>
                </a:solidFill>
                <a:latin typeface="IBM Plex Sans"/>
              </a:rPr>
              <a:t>Part of </a:t>
            </a:r>
            <a:r>
              <a:rPr lang="en-US" sz="1200" b="1" dirty="0">
                <a:solidFill>
                  <a:srgbClr val="000000"/>
                </a:solidFill>
                <a:latin typeface="IBM Plex Sans"/>
                <a:ea typeface="Helvetica Neue"/>
                <a:cs typeface="Helvetica Neue"/>
                <a:sym typeface="Helvetica Neue"/>
              </a:rPr>
              <a:t>Code and Response™</a:t>
            </a:r>
            <a:r>
              <a:rPr lang="en-US" sz="1200" dirty="0">
                <a:solidFill>
                  <a:srgbClr val="000000"/>
                </a:solidFill>
                <a:latin typeface="IBM Plex Sans"/>
                <a:ea typeface="Helvetica Neue"/>
                <a:cs typeface="Helvetica Neue"/>
                <a:sym typeface="Helvetica Neue"/>
              </a:rPr>
              <a:t>, t</a:t>
            </a:r>
            <a:r>
              <a:rPr lang="en-US" sz="1200" dirty="0">
                <a:solidFill>
                  <a:srgbClr val="000000"/>
                </a:solidFill>
                <a:latin typeface="IBM Plex Sans"/>
              </a:rPr>
              <a:t>his annual global developer challenge</a:t>
            </a:r>
            <a:r>
              <a:rPr lang="en-US" sz="1200" b="1" dirty="0">
                <a:solidFill>
                  <a:srgbClr val="000000"/>
                </a:solidFill>
                <a:latin typeface="IBM Plex Sans"/>
              </a:rPr>
              <a:t> </a:t>
            </a:r>
            <a:r>
              <a:rPr lang="en-US" sz="1200" dirty="0">
                <a:solidFill>
                  <a:srgbClr val="000000"/>
                </a:solidFill>
                <a:latin typeface="IBM Plex Sans"/>
              </a:rPr>
              <a:t>Call for Code, asks developers to create sustainable software solutions to prepare for, respond to and recover from natural disasters.</a:t>
            </a:r>
            <a:r>
              <a:rPr lang="en-US" sz="1200" dirty="0">
                <a:solidFill>
                  <a:srgbClr val="000000"/>
                </a:solidFill>
                <a:latin typeface="IBM Plex Sans"/>
                <a:ea typeface="Helvetica Neue"/>
                <a:cs typeface="Helvetica Neue"/>
                <a:sym typeface="Helvetica Neue"/>
              </a:rPr>
              <a:t> The winning team receives:</a:t>
            </a:r>
          </a:p>
          <a:p>
            <a:pPr marL="228584" indent="-228584" defTabSz="457166">
              <a:lnSpc>
                <a:spcPts val="1800"/>
              </a:lnSpc>
              <a:spcAft>
                <a:spcPts val="267"/>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sz="900" dirty="0">
                <a:solidFill>
                  <a:srgbClr val="000000"/>
                </a:solidFill>
                <a:latin typeface="IBM Plex Sans"/>
                <a:ea typeface="Helvetica Neue"/>
                <a:cs typeface="Helvetica Neue"/>
                <a:sym typeface="Helvetica Neue"/>
              </a:rPr>
              <a:t>A </a:t>
            </a:r>
            <a:r>
              <a:rPr lang="en-US" sz="900" b="1" dirty="0">
                <a:solidFill>
                  <a:srgbClr val="000000"/>
                </a:solidFill>
                <a:latin typeface="IBM Plex Sans"/>
                <a:ea typeface="Helvetica Neue"/>
                <a:cs typeface="Helvetica Neue"/>
                <a:sym typeface="Helvetica Neue"/>
              </a:rPr>
              <a:t>$200K </a:t>
            </a:r>
            <a:r>
              <a:rPr lang="en-US" sz="900" dirty="0">
                <a:solidFill>
                  <a:srgbClr val="000000"/>
                </a:solidFill>
                <a:latin typeface="IBM Plex Sans"/>
                <a:ea typeface="Helvetica Neue"/>
                <a:cs typeface="Helvetica Neue"/>
                <a:sym typeface="Helvetica Neue"/>
              </a:rPr>
              <a:t>cash prize</a:t>
            </a:r>
          </a:p>
          <a:p>
            <a:pPr marL="228584" indent="-228584" defTabSz="457166">
              <a:lnSpc>
                <a:spcPts val="1800"/>
              </a:lnSpc>
              <a:spcAft>
                <a:spcPts val="267"/>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sz="900" dirty="0">
                <a:solidFill>
                  <a:srgbClr val="000000"/>
                </a:solidFill>
                <a:latin typeface="IBM Plex Sans"/>
                <a:ea typeface="Helvetica Neue"/>
                <a:cs typeface="Helvetica Neue"/>
                <a:sym typeface="Helvetica Neue"/>
              </a:rPr>
              <a:t>Open Source Support from The Linux Foundation</a:t>
            </a:r>
          </a:p>
          <a:p>
            <a:pPr marL="228584" indent="-228584" defTabSz="457166">
              <a:lnSpc>
                <a:spcPts val="1800"/>
              </a:lnSpc>
              <a:spcAft>
                <a:spcPts val="267"/>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sz="900" dirty="0">
                <a:solidFill>
                  <a:srgbClr val="000000"/>
                </a:solidFill>
                <a:latin typeface="IBM Plex Sans"/>
                <a:ea typeface="Helvetica Neue"/>
                <a:cs typeface="Helvetica Neue"/>
                <a:sym typeface="Helvetica Neue"/>
              </a:rPr>
              <a:t>Meetings with mentors and potential investors</a:t>
            </a:r>
          </a:p>
          <a:p>
            <a:pPr marL="228584" indent="-228584" defTabSz="457166">
              <a:lnSpc>
                <a:spcPts val="1800"/>
              </a:lnSpc>
              <a:spcAft>
                <a:spcPts val="267"/>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sz="900" dirty="0">
                <a:solidFill>
                  <a:srgbClr val="000000"/>
                </a:solidFill>
                <a:latin typeface="IBM Plex Sans"/>
                <a:ea typeface="Helvetica Neue"/>
                <a:cs typeface="Helvetica Neue"/>
                <a:sym typeface="Helvetica Neue"/>
              </a:rPr>
              <a:t>Solution implementation support through Code and Response</a:t>
            </a:r>
            <a:r>
              <a:rPr lang="en-US" sz="900" dirty="0">
                <a:solidFill>
                  <a:srgbClr val="000000"/>
                </a:solidFill>
                <a:latin typeface="Helvetica Neue"/>
                <a:ea typeface="Helvetica Neue"/>
                <a:cs typeface="Helvetica Neue"/>
                <a:sym typeface="Helvetica Neue"/>
              </a:rPr>
              <a:t>™</a:t>
            </a:r>
          </a:p>
          <a:p>
            <a:pPr defTabSz="685949">
              <a:lnSpc>
                <a:spcPts val="1800"/>
              </a:lnSpc>
              <a:buClr>
                <a:srgbClr val="000000"/>
              </a:buClr>
            </a:pPr>
            <a:r>
              <a:rPr lang="en-US" sz="1050" kern="0" dirty="0">
                <a:solidFill>
                  <a:srgbClr val="000000"/>
                </a:solidFill>
                <a:hlinkClick r:id="rId3"/>
              </a:rPr>
              <a:t>www.developer.ibm.com/callforcall</a:t>
            </a:r>
            <a:r>
              <a:rPr lang="en-US" sz="1050" kern="0" dirty="0">
                <a:solidFill>
                  <a:srgbClr val="000000"/>
                </a:solidFill>
              </a:rPr>
              <a:t> </a:t>
            </a:r>
          </a:p>
        </p:txBody>
      </p:sp>
      <p:sp>
        <p:nvSpPr>
          <p:cNvPr id="9" name="AutoShape 2" descr="https://w3-connections.ibm.com/common/resources/web/com.ibm.lconn.core.styles.oneui3/images/blank.gif?etag=20181212.190559">
            <a:extLst>
              <a:ext uri="{FF2B5EF4-FFF2-40B4-BE49-F238E27FC236}">
                <a16:creationId xmlns:a16="http://schemas.microsoft.com/office/drawing/2014/main" id="{05824B25-8317-BE4E-844D-3A789604FC8D}"/>
              </a:ext>
            </a:extLst>
          </p:cNvPr>
          <p:cNvSpPr>
            <a:spLocks noChangeAspect="1" noChangeArrowheads="1"/>
          </p:cNvSpPr>
          <p:nvPr/>
        </p:nvSpPr>
        <p:spPr bwMode="auto">
          <a:xfrm>
            <a:off x="5966222" y="1032272"/>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pPr defTabSz="685949"/>
            <a:endParaRPr lang="en-US" sz="1013" dirty="0">
              <a:solidFill>
                <a:srgbClr val="000000"/>
              </a:solidFill>
              <a:latin typeface="IBM Plex Sans"/>
            </a:endParaRPr>
          </a:p>
        </p:txBody>
      </p:sp>
      <p:sp>
        <p:nvSpPr>
          <p:cNvPr id="47" name="Title 4">
            <a:extLst>
              <a:ext uri="{FF2B5EF4-FFF2-40B4-BE49-F238E27FC236}">
                <a16:creationId xmlns:a16="http://schemas.microsoft.com/office/drawing/2014/main" id="{AFC3BA2B-ACEB-9E41-A462-06798BCC5E36}"/>
              </a:ext>
            </a:extLst>
          </p:cNvPr>
          <p:cNvSpPr>
            <a:spLocks noGrp="1"/>
          </p:cNvSpPr>
          <p:nvPr>
            <p:ph type="title"/>
          </p:nvPr>
        </p:nvSpPr>
        <p:spPr>
          <a:xfrm>
            <a:off x="210312" y="1032781"/>
            <a:ext cx="4142232" cy="716204"/>
          </a:xfrm>
        </p:spPr>
        <p:txBody>
          <a:bodyPr/>
          <a:lstStyle/>
          <a:p>
            <a:r>
              <a:rPr lang="en-US" dirty="0">
                <a:latin typeface="+mj-lt"/>
              </a:rPr>
              <a:t>Call for Code 2019</a:t>
            </a:r>
            <a:br>
              <a:rPr lang="en-US" dirty="0">
                <a:latin typeface="+mj-lt"/>
              </a:rPr>
            </a:br>
            <a:r>
              <a:rPr lang="en-US" sz="1800" dirty="0">
                <a:latin typeface="+mj-lt"/>
              </a:rPr>
              <a:t>Developer Challenge</a:t>
            </a:r>
          </a:p>
        </p:txBody>
      </p:sp>
      <p:sp>
        <p:nvSpPr>
          <p:cNvPr id="36" name="Rectangle 35">
            <a:extLst>
              <a:ext uri="{FF2B5EF4-FFF2-40B4-BE49-F238E27FC236}">
                <a16:creationId xmlns:a16="http://schemas.microsoft.com/office/drawing/2014/main" id="{A5C014BA-EE9E-A04A-913B-3CF1CA582332}"/>
              </a:ext>
            </a:extLst>
          </p:cNvPr>
          <p:cNvSpPr/>
          <p:nvPr/>
        </p:nvSpPr>
        <p:spPr bwMode="auto">
          <a:xfrm>
            <a:off x="0" y="4930707"/>
            <a:ext cx="9144000" cy="1070044"/>
          </a:xfrm>
          <a:prstGeom prst="rect">
            <a:avLst/>
          </a:prstGeom>
          <a:solidFill>
            <a:schemeClr val="accent6"/>
          </a:solidFill>
          <a:ln w="1270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defTabSz="914378" fontAlgn="base">
              <a:lnSpc>
                <a:spcPts val="1600"/>
              </a:lnSpc>
              <a:spcBef>
                <a:spcPct val="0"/>
              </a:spcBef>
              <a:spcAft>
                <a:spcPts val="600"/>
              </a:spcAft>
            </a:pPr>
            <a:endParaRPr lang="en-US" sz="1200" dirty="0">
              <a:solidFill>
                <a:srgbClr val="000000"/>
              </a:solidFill>
              <a:latin typeface="IBM Plex Sans" panose="020B0503050000000000" pitchFamily="34" charset="77"/>
            </a:endParaRPr>
          </a:p>
        </p:txBody>
      </p:sp>
      <p:grpSp>
        <p:nvGrpSpPr>
          <p:cNvPr id="41" name="Group 40">
            <a:extLst>
              <a:ext uri="{FF2B5EF4-FFF2-40B4-BE49-F238E27FC236}">
                <a16:creationId xmlns:a16="http://schemas.microsoft.com/office/drawing/2014/main" id="{4D04D6AE-6ACF-C547-BECC-C234CA21D6AF}"/>
              </a:ext>
            </a:extLst>
          </p:cNvPr>
          <p:cNvGrpSpPr/>
          <p:nvPr/>
        </p:nvGrpSpPr>
        <p:grpSpPr>
          <a:xfrm>
            <a:off x="177183" y="4995279"/>
            <a:ext cx="8915332" cy="915050"/>
            <a:chOff x="0" y="5475555"/>
            <a:chExt cx="12191999" cy="1251364"/>
          </a:xfrm>
        </p:grpSpPr>
        <p:sp>
          <p:nvSpPr>
            <p:cNvPr id="42" name="Rectangle 41">
              <a:extLst>
                <a:ext uri="{FF2B5EF4-FFF2-40B4-BE49-F238E27FC236}">
                  <a16:creationId xmlns:a16="http://schemas.microsoft.com/office/drawing/2014/main" id="{B7F84A2D-B2EF-BB4D-A46C-44726A03997A}"/>
                </a:ext>
              </a:extLst>
            </p:cNvPr>
            <p:cNvSpPr/>
            <p:nvPr/>
          </p:nvSpPr>
          <p:spPr bwMode="auto">
            <a:xfrm>
              <a:off x="0" y="5475555"/>
              <a:ext cx="12191999" cy="1251364"/>
            </a:xfrm>
            <a:prstGeom prst="rect">
              <a:avLst/>
            </a:prstGeom>
            <a:noFill/>
            <a:ln w="1270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defTabSz="914378" fontAlgn="base">
                <a:lnSpc>
                  <a:spcPts val="1600"/>
                </a:lnSpc>
                <a:spcBef>
                  <a:spcPct val="0"/>
                </a:spcBef>
                <a:spcAft>
                  <a:spcPts val="600"/>
                </a:spcAft>
              </a:pPr>
              <a:endParaRPr lang="en-US" sz="800" dirty="0">
                <a:solidFill>
                  <a:srgbClr val="FFFFFF"/>
                </a:solidFill>
                <a:latin typeface="IBM Plex Sans" panose="020B0503050000000000" pitchFamily="34" charset="77"/>
              </a:endParaRPr>
            </a:p>
          </p:txBody>
        </p:sp>
        <p:grpSp>
          <p:nvGrpSpPr>
            <p:cNvPr id="44" name="Group 43">
              <a:extLst>
                <a:ext uri="{FF2B5EF4-FFF2-40B4-BE49-F238E27FC236}">
                  <a16:creationId xmlns:a16="http://schemas.microsoft.com/office/drawing/2014/main" id="{0BCC22D7-9376-9247-9ADA-31587C20B2CF}"/>
                </a:ext>
              </a:extLst>
            </p:cNvPr>
            <p:cNvGrpSpPr/>
            <p:nvPr/>
          </p:nvGrpSpPr>
          <p:grpSpPr>
            <a:xfrm>
              <a:off x="60637" y="5497283"/>
              <a:ext cx="11805724" cy="1029330"/>
              <a:chOff x="-2229" y="3197235"/>
              <a:chExt cx="8854292" cy="787199"/>
            </a:xfrm>
          </p:grpSpPr>
          <p:grpSp>
            <p:nvGrpSpPr>
              <p:cNvPr id="45" name="Group 44">
                <a:extLst>
                  <a:ext uri="{FF2B5EF4-FFF2-40B4-BE49-F238E27FC236}">
                    <a16:creationId xmlns:a16="http://schemas.microsoft.com/office/drawing/2014/main" id="{16AC5ECB-E6CD-374A-A64E-C7C0C6A9ADE9}"/>
                  </a:ext>
                </a:extLst>
              </p:cNvPr>
              <p:cNvGrpSpPr/>
              <p:nvPr/>
            </p:nvGrpSpPr>
            <p:grpSpPr>
              <a:xfrm>
                <a:off x="414364" y="3825324"/>
                <a:ext cx="7993057" cy="151533"/>
                <a:chOff x="-411066" y="2323693"/>
                <a:chExt cx="9575197" cy="180971"/>
              </a:xfrm>
            </p:grpSpPr>
            <p:cxnSp>
              <p:nvCxnSpPr>
                <p:cNvPr id="83" name="Straight Connector 82">
                  <a:extLst>
                    <a:ext uri="{FF2B5EF4-FFF2-40B4-BE49-F238E27FC236}">
                      <a16:creationId xmlns:a16="http://schemas.microsoft.com/office/drawing/2014/main" id="{6E4F8F55-5320-E84D-AA89-C5FBA84E37DD}"/>
                    </a:ext>
                  </a:extLst>
                </p:cNvPr>
                <p:cNvCxnSpPr>
                  <a:cxnSpLocks/>
                  <a:stCxn id="84" idx="6"/>
                  <a:endCxn id="82" idx="2"/>
                </p:cNvCxnSpPr>
                <p:nvPr/>
              </p:nvCxnSpPr>
              <p:spPr>
                <a:xfrm>
                  <a:off x="-230094" y="2414178"/>
                  <a:ext cx="9394225" cy="0"/>
                </a:xfrm>
                <a:prstGeom prst="line">
                  <a:avLst/>
                </a:prstGeom>
                <a:ln>
                  <a:solidFill>
                    <a:schemeClr val="accent4"/>
                  </a:solidFill>
                  <a:prstDash val="sysDot"/>
                </a:ln>
                <a:effectLst/>
              </p:spPr>
              <p:style>
                <a:lnRef idx="2">
                  <a:schemeClr val="accent1"/>
                </a:lnRef>
                <a:fillRef idx="0">
                  <a:schemeClr val="accent1"/>
                </a:fillRef>
                <a:effectRef idx="1">
                  <a:schemeClr val="accent1"/>
                </a:effectRef>
                <a:fontRef idx="minor">
                  <a:schemeClr val="tx1"/>
                </a:fontRef>
              </p:style>
            </p:cxnSp>
            <p:sp>
              <p:nvSpPr>
                <p:cNvPr id="84" name="Oval 83">
                  <a:extLst>
                    <a:ext uri="{FF2B5EF4-FFF2-40B4-BE49-F238E27FC236}">
                      <a16:creationId xmlns:a16="http://schemas.microsoft.com/office/drawing/2014/main" id="{FC614397-2604-1F41-9108-F015D294C89A}"/>
                    </a:ext>
                  </a:extLst>
                </p:cNvPr>
                <p:cNvSpPr/>
                <p:nvPr/>
              </p:nvSpPr>
              <p:spPr>
                <a:xfrm>
                  <a:off x="-411066" y="2323693"/>
                  <a:ext cx="180972" cy="180971"/>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grpSp>
          <p:sp>
            <p:nvSpPr>
              <p:cNvPr id="46" name="TextBox 45">
                <a:extLst>
                  <a:ext uri="{FF2B5EF4-FFF2-40B4-BE49-F238E27FC236}">
                    <a16:creationId xmlns:a16="http://schemas.microsoft.com/office/drawing/2014/main" id="{2250D010-90D1-EA48-8691-B2BF52DFCC33}"/>
                  </a:ext>
                </a:extLst>
              </p:cNvPr>
              <p:cNvSpPr txBox="1"/>
              <p:nvPr/>
            </p:nvSpPr>
            <p:spPr>
              <a:xfrm>
                <a:off x="954115" y="3241909"/>
                <a:ext cx="991733" cy="522798"/>
              </a:xfrm>
              <a:prstGeom prst="rect">
                <a:avLst/>
              </a:prstGeom>
              <a:noFill/>
              <a:ln>
                <a:noFill/>
              </a:ln>
            </p:spPr>
            <p:txBody>
              <a:bodyPr wrap="none" rtlCol="0" anchor="b">
                <a:spAutoFit/>
              </a:bodyPr>
              <a:lstStyle/>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Project Owl </a:t>
                </a:r>
              </a:p>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Implementation</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April </a:t>
                </a:r>
              </a:p>
            </p:txBody>
          </p:sp>
          <p:sp>
            <p:nvSpPr>
              <p:cNvPr id="57" name="TextBox 56">
                <a:extLst>
                  <a:ext uri="{FF2B5EF4-FFF2-40B4-BE49-F238E27FC236}">
                    <a16:creationId xmlns:a16="http://schemas.microsoft.com/office/drawing/2014/main" id="{F574EC73-7411-9844-85A7-C804EE763FB6}"/>
                  </a:ext>
                </a:extLst>
              </p:cNvPr>
              <p:cNvSpPr txBox="1"/>
              <p:nvPr/>
            </p:nvSpPr>
            <p:spPr>
              <a:xfrm>
                <a:off x="1843793" y="3253277"/>
                <a:ext cx="1300826" cy="522799"/>
              </a:xfrm>
              <a:prstGeom prst="rect">
                <a:avLst/>
              </a:prstGeom>
              <a:noFill/>
            </p:spPr>
            <p:txBody>
              <a:bodyPr wrap="none" rtlCol="0" anchor="b">
                <a:spAutoFit/>
              </a:bodyPr>
              <a:lstStyle/>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Cause Flash</a:t>
                </a:r>
              </a:p>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(UN World Health Day)</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April 7</a:t>
                </a:r>
              </a:p>
            </p:txBody>
          </p:sp>
          <p:sp>
            <p:nvSpPr>
              <p:cNvPr id="58" name="TextBox 57">
                <a:extLst>
                  <a:ext uri="{FF2B5EF4-FFF2-40B4-BE49-F238E27FC236}">
                    <a16:creationId xmlns:a16="http://schemas.microsoft.com/office/drawing/2014/main" id="{DC6DDD9A-2325-314D-A1BB-054BB7E7391E}"/>
                  </a:ext>
                </a:extLst>
              </p:cNvPr>
              <p:cNvSpPr txBox="1"/>
              <p:nvPr/>
            </p:nvSpPr>
            <p:spPr>
              <a:xfrm>
                <a:off x="4175779" y="3253295"/>
                <a:ext cx="1394113" cy="482831"/>
              </a:xfrm>
              <a:prstGeom prst="rect">
                <a:avLst/>
              </a:prstGeom>
              <a:noFill/>
            </p:spPr>
            <p:txBody>
              <a:bodyPr wrap="square" rtlCol="0" anchor="b">
                <a:spAutoFit/>
              </a:bodyPr>
              <a:lstStyle/>
              <a:p>
                <a:pPr algn="ctr" defTabSz="914598"/>
                <a:r>
                  <a:rPr lang="en-US" sz="800" b="1" dirty="0">
                    <a:solidFill>
                      <a:srgbClr val="0062FF"/>
                    </a:solidFill>
                    <a:latin typeface="IBM Plex Sans"/>
                  </a:rPr>
                  <a:t>National Hurricane Preparedness Week</a:t>
                </a:r>
              </a:p>
              <a:p>
                <a:pPr algn="ctr" defTabSz="914598">
                  <a:spcAft>
                    <a:spcPts val="800"/>
                  </a:spcAft>
                </a:pPr>
                <a:r>
                  <a:rPr lang="en-US" sz="800" dirty="0">
                    <a:solidFill>
                      <a:srgbClr val="0062FF"/>
                    </a:solidFill>
                    <a:latin typeface="IBM Plex Sans" charset="0"/>
                    <a:ea typeface="IBM Plex Sans" charset="0"/>
                    <a:cs typeface="IBM Plex Sans" charset="0"/>
                  </a:rPr>
                  <a:t>May 10</a:t>
                </a:r>
              </a:p>
            </p:txBody>
          </p:sp>
          <p:sp>
            <p:nvSpPr>
              <p:cNvPr id="61" name="TextBox 60">
                <a:extLst>
                  <a:ext uri="{FF2B5EF4-FFF2-40B4-BE49-F238E27FC236}">
                    <a16:creationId xmlns:a16="http://schemas.microsoft.com/office/drawing/2014/main" id="{E89AA8F6-6658-6847-BD3B-47CCA4AF3D07}"/>
                  </a:ext>
                </a:extLst>
              </p:cNvPr>
              <p:cNvSpPr txBox="1"/>
              <p:nvPr/>
            </p:nvSpPr>
            <p:spPr>
              <a:xfrm>
                <a:off x="5387731" y="3213329"/>
                <a:ext cx="1432355" cy="522799"/>
              </a:xfrm>
              <a:prstGeom prst="rect">
                <a:avLst/>
              </a:prstGeom>
              <a:noFill/>
            </p:spPr>
            <p:txBody>
              <a:bodyPr wrap="none" rtlCol="0" anchor="b">
                <a:spAutoFit/>
              </a:bodyPr>
              <a:lstStyle/>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Cause Flash</a:t>
                </a:r>
              </a:p>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(World Environment Day)</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June 5</a:t>
                </a:r>
              </a:p>
            </p:txBody>
          </p:sp>
          <p:sp>
            <p:nvSpPr>
              <p:cNvPr id="64" name="TextBox 63">
                <a:extLst>
                  <a:ext uri="{FF2B5EF4-FFF2-40B4-BE49-F238E27FC236}">
                    <a16:creationId xmlns:a16="http://schemas.microsoft.com/office/drawing/2014/main" id="{1D70E17C-590C-9742-BA56-85FB65981545}"/>
                  </a:ext>
                </a:extLst>
              </p:cNvPr>
              <p:cNvSpPr txBox="1"/>
              <p:nvPr/>
            </p:nvSpPr>
            <p:spPr>
              <a:xfrm>
                <a:off x="6674816" y="3197235"/>
                <a:ext cx="1215332" cy="538893"/>
              </a:xfrm>
              <a:prstGeom prst="rect">
                <a:avLst/>
              </a:prstGeom>
              <a:noFill/>
            </p:spPr>
            <p:txBody>
              <a:bodyPr wrap="none" rtlCol="0" anchor="b">
                <a:spAutoFit/>
              </a:bodyPr>
              <a:lstStyle/>
              <a:p>
                <a:pPr algn="ctr" defTabSz="914598">
                  <a:spcAft>
                    <a:spcPts val="800"/>
                  </a:spcAft>
                </a:pPr>
                <a:r>
                  <a:rPr lang="en-US" sz="800" b="1" dirty="0">
                    <a:solidFill>
                      <a:srgbClr val="0062FF"/>
                    </a:solidFill>
                    <a:latin typeface="IBM Plex Sans" charset="0"/>
                    <a:ea typeface="IBM Plex Sans" charset="0"/>
                    <a:cs typeface="IBM Plex Sans" charset="0"/>
                  </a:rPr>
                  <a:t>World Humanitarian </a:t>
                </a:r>
                <a:br>
                  <a:rPr lang="en-US" sz="800" b="1" dirty="0">
                    <a:solidFill>
                      <a:srgbClr val="0062FF"/>
                    </a:solidFill>
                    <a:latin typeface="IBM Plex Sans" charset="0"/>
                    <a:ea typeface="IBM Plex Sans" charset="0"/>
                    <a:cs typeface="IBM Plex Sans" charset="0"/>
                  </a:rPr>
                </a:br>
                <a:r>
                  <a:rPr lang="en-US" sz="800" b="1" dirty="0">
                    <a:solidFill>
                      <a:srgbClr val="0062FF"/>
                    </a:solidFill>
                    <a:latin typeface="IBM Plex Sans" charset="0"/>
                    <a:ea typeface="IBM Plex Sans" charset="0"/>
                    <a:cs typeface="IBM Plex Sans" charset="0"/>
                  </a:rPr>
                  <a:t>Day</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Aug 19</a:t>
                </a:r>
              </a:p>
            </p:txBody>
          </p:sp>
          <p:sp>
            <p:nvSpPr>
              <p:cNvPr id="67" name="TextBox 66">
                <a:extLst>
                  <a:ext uri="{FF2B5EF4-FFF2-40B4-BE49-F238E27FC236}">
                    <a16:creationId xmlns:a16="http://schemas.microsoft.com/office/drawing/2014/main" id="{B93C29F4-D712-2B4E-9521-0AE40F61DBB4}"/>
                  </a:ext>
                </a:extLst>
              </p:cNvPr>
              <p:cNvSpPr txBox="1"/>
              <p:nvPr/>
            </p:nvSpPr>
            <p:spPr>
              <a:xfrm>
                <a:off x="7908010" y="3387685"/>
                <a:ext cx="944053" cy="348443"/>
              </a:xfrm>
              <a:prstGeom prst="rect">
                <a:avLst/>
              </a:prstGeom>
              <a:noFill/>
            </p:spPr>
            <p:txBody>
              <a:bodyPr wrap="none" rtlCol="0" anchor="b">
                <a:spAutoFit/>
              </a:bodyPr>
              <a:lstStyle/>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Award Event</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October 13 NYC</a:t>
                </a:r>
              </a:p>
            </p:txBody>
          </p:sp>
          <p:sp>
            <p:nvSpPr>
              <p:cNvPr id="70" name="TextBox 69">
                <a:extLst>
                  <a:ext uri="{FF2B5EF4-FFF2-40B4-BE49-F238E27FC236}">
                    <a16:creationId xmlns:a16="http://schemas.microsoft.com/office/drawing/2014/main" id="{301A9BF4-BBD8-9847-B25F-FCDF4155D253}"/>
                  </a:ext>
                </a:extLst>
              </p:cNvPr>
              <p:cNvSpPr txBox="1"/>
              <p:nvPr/>
            </p:nvSpPr>
            <p:spPr>
              <a:xfrm>
                <a:off x="-2229" y="3241572"/>
                <a:ext cx="984254" cy="522799"/>
              </a:xfrm>
              <a:prstGeom prst="rect">
                <a:avLst/>
              </a:prstGeom>
              <a:noFill/>
            </p:spPr>
            <p:txBody>
              <a:bodyPr wrap="square" rtlCol="0" anchor="b">
                <a:spAutoFit/>
              </a:bodyPr>
              <a:lstStyle/>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Call for Code</a:t>
                </a:r>
              </a:p>
              <a:p>
                <a:pPr algn="ctr" defTabSz="914598">
                  <a:lnSpc>
                    <a:spcPts val="453"/>
                  </a:lnSpc>
                  <a:spcAft>
                    <a:spcPts val="800"/>
                  </a:spcAft>
                </a:pPr>
                <a:r>
                  <a:rPr lang="en-US" sz="800" b="1" dirty="0">
                    <a:solidFill>
                      <a:srgbClr val="0062FF"/>
                    </a:solidFill>
                    <a:latin typeface="IBM Plex Sans" charset="0"/>
                    <a:ea typeface="IBM Plex Sans" charset="0"/>
                    <a:cs typeface="IBM Plex Sans" charset="0"/>
                  </a:rPr>
                  <a:t>challenge opens</a:t>
                </a:r>
              </a:p>
              <a:p>
                <a:pPr algn="ctr" defTabSz="914598">
                  <a:lnSpc>
                    <a:spcPts val="453"/>
                  </a:lnSpc>
                  <a:spcAft>
                    <a:spcPts val="800"/>
                  </a:spcAft>
                </a:pPr>
                <a:r>
                  <a:rPr lang="en-US" sz="800" dirty="0">
                    <a:solidFill>
                      <a:srgbClr val="0062FF"/>
                    </a:solidFill>
                    <a:latin typeface="IBM Plex Sans" charset="0"/>
                    <a:ea typeface="IBM Plex Sans" charset="0"/>
                    <a:cs typeface="IBM Plex Sans" charset="0"/>
                  </a:rPr>
                  <a:t>March 25</a:t>
                </a:r>
              </a:p>
            </p:txBody>
          </p:sp>
          <p:sp>
            <p:nvSpPr>
              <p:cNvPr id="73" name="Oval 72">
                <a:extLst>
                  <a:ext uri="{FF2B5EF4-FFF2-40B4-BE49-F238E27FC236}">
                    <a16:creationId xmlns:a16="http://schemas.microsoft.com/office/drawing/2014/main" id="{3BBE68C2-72B1-F044-B3F7-949C0D3BCA9B}"/>
                  </a:ext>
                </a:extLst>
              </p:cNvPr>
              <p:cNvSpPr/>
              <p:nvPr/>
            </p:nvSpPr>
            <p:spPr>
              <a:xfrm>
                <a:off x="1366892"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76" name="Oval 75">
                <a:extLst>
                  <a:ext uri="{FF2B5EF4-FFF2-40B4-BE49-F238E27FC236}">
                    <a16:creationId xmlns:a16="http://schemas.microsoft.com/office/drawing/2014/main" id="{38D2F46D-ADDD-A748-AEE7-8837CC12300B}"/>
                  </a:ext>
                </a:extLst>
              </p:cNvPr>
              <p:cNvSpPr/>
              <p:nvPr/>
            </p:nvSpPr>
            <p:spPr>
              <a:xfrm>
                <a:off x="2321352"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78" name="Oval 77">
                <a:extLst>
                  <a:ext uri="{FF2B5EF4-FFF2-40B4-BE49-F238E27FC236}">
                    <a16:creationId xmlns:a16="http://schemas.microsoft.com/office/drawing/2014/main" id="{05732201-EEDB-DB4F-9A10-9AE12328EF6C}"/>
                  </a:ext>
                </a:extLst>
              </p:cNvPr>
              <p:cNvSpPr/>
              <p:nvPr/>
            </p:nvSpPr>
            <p:spPr>
              <a:xfrm>
                <a:off x="3606278"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79" name="Oval 78">
                <a:extLst>
                  <a:ext uri="{FF2B5EF4-FFF2-40B4-BE49-F238E27FC236}">
                    <a16:creationId xmlns:a16="http://schemas.microsoft.com/office/drawing/2014/main" id="{87DDC8FA-F254-8C40-A011-103482C06EFE}"/>
                  </a:ext>
                </a:extLst>
              </p:cNvPr>
              <p:cNvSpPr/>
              <p:nvPr/>
            </p:nvSpPr>
            <p:spPr>
              <a:xfrm>
                <a:off x="4788161"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80" name="Oval 79">
                <a:extLst>
                  <a:ext uri="{FF2B5EF4-FFF2-40B4-BE49-F238E27FC236}">
                    <a16:creationId xmlns:a16="http://schemas.microsoft.com/office/drawing/2014/main" id="{BB752BD1-4F36-DF48-85C0-6557995BA2C5}"/>
                  </a:ext>
                </a:extLst>
              </p:cNvPr>
              <p:cNvSpPr/>
              <p:nvPr/>
            </p:nvSpPr>
            <p:spPr>
              <a:xfrm>
                <a:off x="6013718"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81" name="Oval 80">
                <a:extLst>
                  <a:ext uri="{FF2B5EF4-FFF2-40B4-BE49-F238E27FC236}">
                    <a16:creationId xmlns:a16="http://schemas.microsoft.com/office/drawing/2014/main" id="{7971A9E4-67F1-4546-9EE3-781527396A63}"/>
                  </a:ext>
                </a:extLst>
              </p:cNvPr>
              <p:cNvSpPr/>
              <p:nvPr/>
            </p:nvSpPr>
            <p:spPr>
              <a:xfrm>
                <a:off x="7199481"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sp>
            <p:nvSpPr>
              <p:cNvPr id="82" name="Oval 81">
                <a:extLst>
                  <a:ext uri="{FF2B5EF4-FFF2-40B4-BE49-F238E27FC236}">
                    <a16:creationId xmlns:a16="http://schemas.microsoft.com/office/drawing/2014/main" id="{C824C12B-D746-7F47-8FC9-BDE356E8D551}"/>
                  </a:ext>
                </a:extLst>
              </p:cNvPr>
              <p:cNvSpPr/>
              <p:nvPr/>
            </p:nvSpPr>
            <p:spPr>
              <a:xfrm>
                <a:off x="8407421" y="3817747"/>
                <a:ext cx="166176" cy="166687"/>
              </a:xfrm>
              <a:prstGeom prst="ellipse">
                <a:avLst/>
              </a:prstGeom>
              <a:solidFill>
                <a:schemeClr val="accent4"/>
              </a:solidFill>
            </p:spPr>
            <p:txBody>
              <a:bodyPr wrap="square" lIns="0" tIns="0" rIns="0" bIns="0" rtlCol="0" anchor="ctr">
                <a:noAutofit/>
              </a:bodyPr>
              <a:lstStyle/>
              <a:p>
                <a:pPr algn="ctr" defTabSz="914598"/>
                <a:endParaRPr lang="en-US" sz="800" dirty="0">
                  <a:solidFill>
                    <a:srgbClr val="FFFFFF"/>
                  </a:solidFill>
                  <a:latin typeface="Arial"/>
                  <a:cs typeface="Arial"/>
                </a:endParaRPr>
              </a:p>
            </p:txBody>
          </p:sp>
        </p:grpSp>
      </p:grpSp>
      <p:pic>
        <p:nvPicPr>
          <p:cNvPr id="5" name="Picture 4">
            <a:extLst>
              <a:ext uri="{FF2B5EF4-FFF2-40B4-BE49-F238E27FC236}">
                <a16:creationId xmlns:a16="http://schemas.microsoft.com/office/drawing/2014/main" id="{34635754-A36C-F14C-AB8C-431109CF325A}"/>
              </a:ext>
            </a:extLst>
          </p:cNvPr>
          <p:cNvPicPr>
            <a:picLocks noChangeAspect="1"/>
          </p:cNvPicPr>
          <p:nvPr/>
        </p:nvPicPr>
        <p:blipFill>
          <a:blip r:embed="rId4"/>
          <a:stretch>
            <a:fillRect/>
          </a:stretch>
        </p:blipFill>
        <p:spPr>
          <a:xfrm>
            <a:off x="5288234" y="1986303"/>
            <a:ext cx="1916412" cy="844936"/>
          </a:xfrm>
          <a:prstGeom prst="rect">
            <a:avLst/>
          </a:prstGeom>
        </p:spPr>
      </p:pic>
      <p:pic>
        <p:nvPicPr>
          <p:cNvPr id="6" name="Picture 5">
            <a:extLst>
              <a:ext uri="{FF2B5EF4-FFF2-40B4-BE49-F238E27FC236}">
                <a16:creationId xmlns:a16="http://schemas.microsoft.com/office/drawing/2014/main" id="{AFE4CA64-72A9-AE45-8286-33841696CB52}"/>
              </a:ext>
            </a:extLst>
          </p:cNvPr>
          <p:cNvPicPr>
            <a:picLocks noChangeAspect="1"/>
          </p:cNvPicPr>
          <p:nvPr/>
        </p:nvPicPr>
        <p:blipFill>
          <a:blip r:embed="rId5"/>
          <a:stretch>
            <a:fillRect/>
          </a:stretch>
        </p:blipFill>
        <p:spPr>
          <a:xfrm>
            <a:off x="7027637" y="2006320"/>
            <a:ext cx="1855185" cy="820445"/>
          </a:xfrm>
          <a:prstGeom prst="rect">
            <a:avLst/>
          </a:prstGeom>
        </p:spPr>
      </p:pic>
      <p:pic>
        <p:nvPicPr>
          <p:cNvPr id="10" name="Picture 9">
            <a:extLst>
              <a:ext uri="{FF2B5EF4-FFF2-40B4-BE49-F238E27FC236}">
                <a16:creationId xmlns:a16="http://schemas.microsoft.com/office/drawing/2014/main" id="{6926C8E3-A2CB-2243-9F16-90149BE67B7D}"/>
              </a:ext>
            </a:extLst>
          </p:cNvPr>
          <p:cNvPicPr>
            <a:picLocks noChangeAspect="1"/>
          </p:cNvPicPr>
          <p:nvPr/>
        </p:nvPicPr>
        <p:blipFill rotWithShape="1">
          <a:blip r:embed="rId6"/>
          <a:srcRect b="76419"/>
          <a:stretch/>
        </p:blipFill>
        <p:spPr>
          <a:xfrm>
            <a:off x="5353776" y="2945328"/>
            <a:ext cx="3518047" cy="182692"/>
          </a:xfrm>
          <a:prstGeom prst="rect">
            <a:avLst/>
          </a:prstGeom>
        </p:spPr>
      </p:pic>
      <p:pic>
        <p:nvPicPr>
          <p:cNvPr id="85" name="Picture 84">
            <a:extLst>
              <a:ext uri="{FF2B5EF4-FFF2-40B4-BE49-F238E27FC236}">
                <a16:creationId xmlns:a16="http://schemas.microsoft.com/office/drawing/2014/main" id="{85640F5D-A42A-C747-B0EB-66ADD66A728E}"/>
              </a:ext>
            </a:extLst>
          </p:cNvPr>
          <p:cNvPicPr>
            <a:picLocks noChangeAspect="1"/>
          </p:cNvPicPr>
          <p:nvPr/>
        </p:nvPicPr>
        <p:blipFill>
          <a:blip r:embed="rId7"/>
          <a:stretch>
            <a:fillRect/>
          </a:stretch>
        </p:blipFill>
        <p:spPr>
          <a:xfrm>
            <a:off x="7290858" y="3285752"/>
            <a:ext cx="1130014" cy="264058"/>
          </a:xfrm>
          <a:prstGeom prst="rect">
            <a:avLst/>
          </a:prstGeom>
        </p:spPr>
      </p:pic>
      <p:pic>
        <p:nvPicPr>
          <p:cNvPr id="86" name="Picture 85">
            <a:extLst>
              <a:ext uri="{FF2B5EF4-FFF2-40B4-BE49-F238E27FC236}">
                <a16:creationId xmlns:a16="http://schemas.microsoft.com/office/drawing/2014/main" id="{5D1A4675-0464-0A41-B54B-36F053EB7700}"/>
              </a:ext>
            </a:extLst>
          </p:cNvPr>
          <p:cNvPicPr>
            <a:picLocks noChangeAspect="1"/>
          </p:cNvPicPr>
          <p:nvPr/>
        </p:nvPicPr>
        <p:blipFill>
          <a:blip r:embed="rId8"/>
          <a:stretch>
            <a:fillRect/>
          </a:stretch>
        </p:blipFill>
        <p:spPr>
          <a:xfrm>
            <a:off x="5593049" y="3170826"/>
            <a:ext cx="1216437" cy="416006"/>
          </a:xfrm>
          <a:prstGeom prst="rect">
            <a:avLst/>
          </a:prstGeom>
        </p:spPr>
      </p:pic>
      <p:pic>
        <p:nvPicPr>
          <p:cNvPr id="20" name="Picture 19">
            <a:extLst>
              <a:ext uri="{FF2B5EF4-FFF2-40B4-BE49-F238E27FC236}">
                <a16:creationId xmlns:a16="http://schemas.microsoft.com/office/drawing/2014/main" id="{60E2D963-6F9B-DA40-A3AC-656764F10D00}"/>
              </a:ext>
            </a:extLst>
          </p:cNvPr>
          <p:cNvPicPr>
            <a:picLocks noChangeAspect="1"/>
          </p:cNvPicPr>
          <p:nvPr/>
        </p:nvPicPr>
        <p:blipFill rotWithShape="1">
          <a:blip r:embed="rId9"/>
          <a:srcRect r="2748" b="-7148"/>
          <a:stretch/>
        </p:blipFill>
        <p:spPr>
          <a:xfrm>
            <a:off x="5353776" y="3836950"/>
            <a:ext cx="3500621" cy="242580"/>
          </a:xfrm>
          <a:prstGeom prst="rect">
            <a:avLst/>
          </a:prstGeom>
        </p:spPr>
      </p:pic>
      <p:pic>
        <p:nvPicPr>
          <p:cNvPr id="21" name="Picture 20">
            <a:extLst>
              <a:ext uri="{FF2B5EF4-FFF2-40B4-BE49-F238E27FC236}">
                <a16:creationId xmlns:a16="http://schemas.microsoft.com/office/drawing/2014/main" id="{EFCFAEB5-ADFD-4846-8CC1-C648B6D203DA}"/>
              </a:ext>
            </a:extLst>
          </p:cNvPr>
          <p:cNvPicPr>
            <a:picLocks noChangeAspect="1"/>
          </p:cNvPicPr>
          <p:nvPr/>
        </p:nvPicPr>
        <p:blipFill>
          <a:blip r:embed="rId10"/>
          <a:stretch>
            <a:fillRect/>
          </a:stretch>
        </p:blipFill>
        <p:spPr>
          <a:xfrm>
            <a:off x="5468659" y="4125579"/>
            <a:ext cx="1161691" cy="536165"/>
          </a:xfrm>
          <a:prstGeom prst="rect">
            <a:avLst/>
          </a:prstGeom>
        </p:spPr>
      </p:pic>
      <p:sp>
        <p:nvSpPr>
          <p:cNvPr id="48" name="Rectangle 47">
            <a:extLst>
              <a:ext uri="{FF2B5EF4-FFF2-40B4-BE49-F238E27FC236}">
                <a16:creationId xmlns:a16="http://schemas.microsoft.com/office/drawing/2014/main" id="{666840E5-CD5A-7848-ACBA-D9E9E7DD7DF6}"/>
              </a:ext>
            </a:extLst>
          </p:cNvPr>
          <p:cNvSpPr/>
          <p:nvPr/>
        </p:nvSpPr>
        <p:spPr>
          <a:xfrm>
            <a:off x="3643953" y="982774"/>
            <a:ext cx="5396746" cy="446276"/>
          </a:xfrm>
          <a:prstGeom prst="rect">
            <a:avLst/>
          </a:prstGeom>
        </p:spPr>
        <p:txBody>
          <a:bodyPr wrap="square">
            <a:spAutoFit/>
          </a:bodyPr>
          <a:lstStyle/>
          <a:p>
            <a:pPr algn="r" defTabSz="685966"/>
            <a:r>
              <a:rPr lang="en-US" sz="1100" b="1" dirty="0">
                <a:solidFill>
                  <a:srgbClr val="000000"/>
                </a:solidFill>
                <a:latin typeface="IBM Plex Sans"/>
              </a:rPr>
              <a:t>How to get involved:</a:t>
            </a:r>
            <a:r>
              <a:rPr lang="en-US" sz="1100" dirty="0">
                <a:solidFill>
                  <a:srgbClr val="000000"/>
                </a:solidFill>
                <a:latin typeface="IBM Plex Sans"/>
              </a:rPr>
              <a:t> </a:t>
            </a:r>
            <a:r>
              <a:rPr lang="en-US" sz="1100" dirty="0">
                <a:solidFill>
                  <a:srgbClr val="000000"/>
                </a:solidFill>
                <a:latin typeface="IBM Plex Sans"/>
                <a:hlinkClick r:id="rId11"/>
              </a:rPr>
              <a:t>www.developer.ibm.com/callforcode</a:t>
            </a:r>
            <a:endParaRPr lang="en-US" sz="1100" dirty="0">
              <a:solidFill>
                <a:srgbClr val="000000"/>
              </a:solidFill>
              <a:latin typeface="IBM Plex Sans"/>
            </a:endParaRPr>
          </a:p>
          <a:p>
            <a:pPr algn="r" defTabSz="685966"/>
            <a:r>
              <a:rPr lang="en-US" sz="1100" b="1" dirty="0">
                <a:solidFill>
                  <a:srgbClr val="000000"/>
                </a:solidFill>
                <a:latin typeface="IBM Plex Sans"/>
              </a:rPr>
              <a:t>View this year’s finalists: </a:t>
            </a:r>
            <a:r>
              <a:rPr lang="en-US" sz="1100" dirty="0">
                <a:hlinkClick r:id="rId12"/>
              </a:rPr>
              <a:t>https://developer.ibm.com/callforcode/projects/</a:t>
            </a:r>
            <a:r>
              <a:rPr lang="en-US" sz="1100" dirty="0">
                <a:solidFill>
                  <a:srgbClr val="000000"/>
                </a:solidFill>
                <a:latin typeface="IBM Plex Sans"/>
              </a:rPr>
              <a:t> </a:t>
            </a:r>
          </a:p>
        </p:txBody>
      </p:sp>
      <p:sp>
        <p:nvSpPr>
          <p:cNvPr id="49" name="Rectangle 48">
            <a:extLst>
              <a:ext uri="{FF2B5EF4-FFF2-40B4-BE49-F238E27FC236}">
                <a16:creationId xmlns:a16="http://schemas.microsoft.com/office/drawing/2014/main" id="{EB50C6F7-5E3A-8F49-A21D-82BE0AAF4E25}"/>
              </a:ext>
            </a:extLst>
          </p:cNvPr>
          <p:cNvSpPr/>
          <p:nvPr/>
        </p:nvSpPr>
        <p:spPr>
          <a:xfrm>
            <a:off x="3201495" y="4996918"/>
            <a:ext cx="1247794" cy="584775"/>
          </a:xfrm>
          <a:prstGeom prst="rect">
            <a:avLst/>
          </a:prstGeom>
        </p:spPr>
        <p:txBody>
          <a:bodyPr wrap="square">
            <a:spAutoFit/>
          </a:bodyPr>
          <a:lstStyle/>
          <a:p>
            <a:pPr algn="ctr" defTabSz="685966"/>
            <a:r>
              <a:rPr lang="en-US" sz="800" b="1" dirty="0">
                <a:solidFill>
                  <a:srgbClr val="0062FF"/>
                </a:solidFill>
                <a:latin typeface="IBM Plex Sans"/>
              </a:rPr>
              <a:t>Wildfire Community Preparedness Day </a:t>
            </a:r>
          </a:p>
          <a:p>
            <a:pPr algn="ctr" defTabSz="685966"/>
            <a:r>
              <a:rPr lang="en-US" sz="800" b="1" dirty="0">
                <a:solidFill>
                  <a:srgbClr val="0062FF"/>
                </a:solidFill>
                <a:latin typeface="IBM Plex Sans"/>
              </a:rPr>
              <a:t>(+42 school event)</a:t>
            </a:r>
          </a:p>
          <a:p>
            <a:pPr algn="ctr" defTabSz="685966"/>
            <a:r>
              <a:rPr lang="en-US" sz="800" dirty="0">
                <a:solidFill>
                  <a:srgbClr val="0062FF"/>
                </a:solidFill>
                <a:latin typeface="IBM Plex Sans"/>
              </a:rPr>
              <a:t>May 4</a:t>
            </a:r>
            <a:r>
              <a:rPr lang="en-US" sz="800" b="1" dirty="0">
                <a:solidFill>
                  <a:srgbClr val="0062FF"/>
                </a:solidFill>
                <a:latin typeface="IBM Plex Sans"/>
              </a:rPr>
              <a:t> </a:t>
            </a:r>
          </a:p>
        </p:txBody>
      </p:sp>
    </p:spTree>
    <p:extLst>
      <p:ext uri="{BB962C8B-B14F-4D97-AF65-F5344CB8AC3E}">
        <p14:creationId xmlns:p14="http://schemas.microsoft.com/office/powerpoint/2010/main" val="13851982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Differences</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20</a:t>
            </a:fld>
            <a:endParaRPr lang="en-US" dirty="0">
              <a:solidFill>
                <a:srgbClr val="000000"/>
              </a:solidFill>
              <a:latin typeface="IBM Plex Sans Light"/>
            </a:endParaRPr>
          </a:p>
        </p:txBody>
      </p:sp>
      <p:pic>
        <p:nvPicPr>
          <p:cNvPr id="7" name="Picture 6">
            <a:extLst>
              <a:ext uri="{FF2B5EF4-FFF2-40B4-BE49-F238E27FC236}">
                <a16:creationId xmlns:a16="http://schemas.microsoft.com/office/drawing/2014/main" id="{3AF0A038-CCD0-FF4A-9371-1DA45ACBCB92}"/>
              </a:ext>
            </a:extLst>
          </p:cNvPr>
          <p:cNvPicPr>
            <a:picLocks noChangeAspect="1"/>
          </p:cNvPicPr>
          <p:nvPr/>
        </p:nvPicPr>
        <p:blipFill>
          <a:blip r:embed="rId2"/>
          <a:stretch>
            <a:fillRect/>
          </a:stretch>
        </p:blipFill>
        <p:spPr>
          <a:xfrm>
            <a:off x="965056" y="1850478"/>
            <a:ext cx="2701700" cy="3578773"/>
          </a:xfrm>
          <a:prstGeom prst="rect">
            <a:avLst/>
          </a:prstGeom>
        </p:spPr>
      </p:pic>
      <p:pic>
        <p:nvPicPr>
          <p:cNvPr id="9" name="Picture 8">
            <a:extLst>
              <a:ext uri="{FF2B5EF4-FFF2-40B4-BE49-F238E27FC236}">
                <a16:creationId xmlns:a16="http://schemas.microsoft.com/office/drawing/2014/main" id="{19DB6E24-0C3F-2046-B7C5-90B3D4E8DBA3}"/>
              </a:ext>
            </a:extLst>
          </p:cNvPr>
          <p:cNvPicPr>
            <a:picLocks noChangeAspect="1"/>
          </p:cNvPicPr>
          <p:nvPr/>
        </p:nvPicPr>
        <p:blipFill>
          <a:blip r:embed="rId3"/>
          <a:stretch>
            <a:fillRect/>
          </a:stretch>
        </p:blipFill>
        <p:spPr>
          <a:xfrm>
            <a:off x="4668120" y="1949012"/>
            <a:ext cx="4053315" cy="3377762"/>
          </a:xfrm>
          <a:prstGeom prst="rect">
            <a:avLst/>
          </a:prstGeom>
        </p:spPr>
      </p:pic>
    </p:spTree>
    <p:extLst>
      <p:ext uri="{BB962C8B-B14F-4D97-AF65-F5344CB8AC3E}">
        <p14:creationId xmlns:p14="http://schemas.microsoft.com/office/powerpoint/2010/main" val="20205083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21</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Data</a:t>
            </a: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4189378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B9F3B90-FE66-4E43-AE28-A241ADE93157}"/>
              </a:ext>
            </a:extLst>
          </p:cNvPr>
          <p:cNvSpPr>
            <a:spLocks noGrp="1"/>
          </p:cNvSpPr>
          <p:nvPr>
            <p:ph type="ftr" sz="quarter" idx="10"/>
          </p:nvPr>
        </p:nvSpPr>
        <p:spPr/>
        <p:txBody>
          <a:bodyPr/>
          <a:lstStyle/>
          <a:p>
            <a:r>
              <a:rPr lang="en-US" dirty="0"/>
              <a:t> </a:t>
            </a:r>
          </a:p>
        </p:txBody>
      </p:sp>
      <p:sp>
        <p:nvSpPr>
          <p:cNvPr id="4" name="Slide Number Placeholder 3">
            <a:extLst>
              <a:ext uri="{FF2B5EF4-FFF2-40B4-BE49-F238E27FC236}">
                <a16:creationId xmlns:a16="http://schemas.microsoft.com/office/drawing/2014/main" id="{903239CC-DED1-6A4C-8588-70A4C8351AE8}"/>
              </a:ext>
            </a:extLst>
          </p:cNvPr>
          <p:cNvSpPr>
            <a:spLocks noGrp="1"/>
          </p:cNvSpPr>
          <p:nvPr>
            <p:ph type="sldNum" sz="quarter" idx="11"/>
          </p:nvPr>
        </p:nvSpPr>
        <p:spPr/>
        <p:txBody>
          <a:bodyPr/>
          <a:lstStyle/>
          <a:p>
            <a:fld id="{59395FB3-9C97-154F-86B2-7E381B951268}" type="slidenum">
              <a:rPr lang="en-US" smtClean="0"/>
              <a:pPr/>
              <a:t>22</a:t>
            </a:fld>
            <a:endParaRPr lang="en-US" dirty="0"/>
          </a:p>
        </p:txBody>
      </p:sp>
      <p:sp>
        <p:nvSpPr>
          <p:cNvPr id="5" name="Title 1">
            <a:extLst>
              <a:ext uri="{FF2B5EF4-FFF2-40B4-BE49-F238E27FC236}">
                <a16:creationId xmlns:a16="http://schemas.microsoft.com/office/drawing/2014/main" id="{FF4E6F93-8540-1F45-876D-5CC9398964FC}"/>
              </a:ext>
            </a:extLst>
          </p:cNvPr>
          <p:cNvSpPr>
            <a:spLocks noGrp="1"/>
          </p:cNvSpPr>
          <p:nvPr>
            <p:ph type="title"/>
          </p:nvPr>
        </p:nvSpPr>
        <p:spPr>
          <a:xfrm>
            <a:off x="214347" y="1058419"/>
            <a:ext cx="7786619" cy="751331"/>
          </a:xfrm>
        </p:spPr>
        <p:txBody>
          <a:bodyPr/>
          <a:lstStyle/>
          <a:p>
            <a:r>
              <a:rPr lang="en-US" dirty="0">
                <a:solidFill>
                  <a:schemeClr val="bg1"/>
                </a:solidFill>
              </a:rPr>
              <a:t>Classes</a:t>
            </a:r>
            <a:endParaRPr lang="en-US" dirty="0"/>
          </a:p>
        </p:txBody>
      </p:sp>
      <p:grpSp>
        <p:nvGrpSpPr>
          <p:cNvPr id="7" name="Group 6">
            <a:extLst>
              <a:ext uri="{FF2B5EF4-FFF2-40B4-BE49-F238E27FC236}">
                <a16:creationId xmlns:a16="http://schemas.microsoft.com/office/drawing/2014/main" id="{332E28FD-D3A9-4746-84ED-62E519B19963}"/>
              </a:ext>
            </a:extLst>
          </p:cNvPr>
          <p:cNvGrpSpPr/>
          <p:nvPr/>
        </p:nvGrpSpPr>
        <p:grpSpPr>
          <a:xfrm>
            <a:off x="950622" y="3009603"/>
            <a:ext cx="7242756" cy="838795"/>
            <a:chOff x="-786737" y="2525368"/>
            <a:chExt cx="12561735" cy="1597160"/>
          </a:xfrm>
        </p:grpSpPr>
        <p:pic>
          <p:nvPicPr>
            <p:cNvPr id="2" name="Picture 1">
              <a:extLst>
                <a:ext uri="{FF2B5EF4-FFF2-40B4-BE49-F238E27FC236}">
                  <a16:creationId xmlns:a16="http://schemas.microsoft.com/office/drawing/2014/main" id="{915699A5-D7A7-8C45-8659-67325AA96931}"/>
                </a:ext>
              </a:extLst>
            </p:cNvPr>
            <p:cNvPicPr>
              <a:picLocks noChangeAspect="1"/>
            </p:cNvPicPr>
            <p:nvPr/>
          </p:nvPicPr>
          <p:blipFill>
            <a:blip r:embed="rId2"/>
            <a:stretch>
              <a:fillRect/>
            </a:stretch>
          </p:blipFill>
          <p:spPr>
            <a:xfrm>
              <a:off x="5272598" y="2525368"/>
              <a:ext cx="6502400" cy="1358900"/>
            </a:xfrm>
            <a:prstGeom prst="rect">
              <a:avLst/>
            </a:prstGeom>
          </p:spPr>
        </p:pic>
        <p:pic>
          <p:nvPicPr>
            <p:cNvPr id="6" name="Picture 5">
              <a:extLst>
                <a:ext uri="{FF2B5EF4-FFF2-40B4-BE49-F238E27FC236}">
                  <a16:creationId xmlns:a16="http://schemas.microsoft.com/office/drawing/2014/main" id="{B4057D3B-E09B-D94A-9CB1-5D6C0363B2A3}"/>
                </a:ext>
              </a:extLst>
            </p:cNvPr>
            <p:cNvPicPr>
              <a:picLocks noChangeAspect="1"/>
            </p:cNvPicPr>
            <p:nvPr/>
          </p:nvPicPr>
          <p:blipFill>
            <a:blip r:embed="rId3"/>
            <a:stretch>
              <a:fillRect/>
            </a:stretch>
          </p:blipFill>
          <p:spPr>
            <a:xfrm>
              <a:off x="-786737" y="2860645"/>
              <a:ext cx="5642760" cy="1261883"/>
            </a:xfrm>
            <a:prstGeom prst="rect">
              <a:avLst/>
            </a:prstGeom>
          </p:spPr>
        </p:pic>
      </p:grpSp>
    </p:spTree>
    <p:extLst>
      <p:ext uri="{BB962C8B-B14F-4D97-AF65-F5344CB8AC3E}">
        <p14:creationId xmlns:p14="http://schemas.microsoft.com/office/powerpoint/2010/main" val="2711768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7907BD5F-E902-DA47-94A7-A7216B0B401D}"/>
              </a:ext>
            </a:extLst>
          </p:cNvPr>
          <p:cNvSpPr>
            <a:spLocks noGrp="1"/>
          </p:cNvSpPr>
          <p:nvPr>
            <p:ph type="title"/>
          </p:nvPr>
        </p:nvSpPr>
        <p:spPr>
          <a:xfrm>
            <a:off x="214347" y="1058419"/>
            <a:ext cx="7302021" cy="4294632"/>
          </a:xfrm>
        </p:spPr>
        <p:txBody>
          <a:bodyPr/>
          <a:lstStyle/>
          <a:p>
            <a:r>
              <a:rPr lang="en-US" dirty="0"/>
              <a:t>PyGitHub</a:t>
            </a:r>
            <a:br>
              <a:rPr lang="en-US" dirty="0"/>
            </a:br>
            <a:endParaRPr lang="en-US" dirty="0">
              <a:solidFill>
                <a:srgbClr val="0F6FFF"/>
              </a:solidFill>
            </a:endParaRPr>
          </a:p>
        </p:txBody>
      </p:sp>
      <p:sp>
        <p:nvSpPr>
          <p:cNvPr id="16" name="Slide Number Placeholder 3">
            <a:extLst>
              <a:ext uri="{FF2B5EF4-FFF2-40B4-BE49-F238E27FC236}">
                <a16:creationId xmlns:a16="http://schemas.microsoft.com/office/drawing/2014/main" id="{28E6B459-5471-D344-A76A-174BAE7E1A83}"/>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23</a:t>
            </a:fld>
            <a:endParaRPr lang="en-US" dirty="0">
              <a:solidFill>
                <a:srgbClr val="000000"/>
              </a:solidFill>
              <a:latin typeface="IBM Plex Sans Light"/>
            </a:endParaRPr>
          </a:p>
        </p:txBody>
      </p:sp>
      <p:pic>
        <p:nvPicPr>
          <p:cNvPr id="3" name="Picture 2">
            <a:extLst>
              <a:ext uri="{FF2B5EF4-FFF2-40B4-BE49-F238E27FC236}">
                <a16:creationId xmlns:a16="http://schemas.microsoft.com/office/drawing/2014/main" id="{FEB99B5E-B233-5B41-A905-5DED6392D075}"/>
              </a:ext>
            </a:extLst>
          </p:cNvPr>
          <p:cNvPicPr>
            <a:picLocks noChangeAspect="1"/>
          </p:cNvPicPr>
          <p:nvPr/>
        </p:nvPicPr>
        <p:blipFill>
          <a:blip r:embed="rId2"/>
          <a:stretch>
            <a:fillRect/>
          </a:stretch>
        </p:blipFill>
        <p:spPr>
          <a:xfrm>
            <a:off x="1577963" y="1557727"/>
            <a:ext cx="5988075" cy="3742546"/>
          </a:xfrm>
          <a:prstGeom prst="rect">
            <a:avLst/>
          </a:prstGeom>
        </p:spPr>
      </p:pic>
    </p:spTree>
    <p:extLst>
      <p:ext uri="{BB962C8B-B14F-4D97-AF65-F5344CB8AC3E}">
        <p14:creationId xmlns:p14="http://schemas.microsoft.com/office/powerpoint/2010/main" val="23860461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08926F8-3E18-DA4F-A229-F19599D9C25F}"/>
              </a:ext>
            </a:extLst>
          </p:cNvPr>
          <p:cNvSpPr>
            <a:spLocks noGrp="1"/>
          </p:cNvSpPr>
          <p:nvPr>
            <p:ph type="title"/>
          </p:nvPr>
        </p:nvSpPr>
        <p:spPr>
          <a:xfrm>
            <a:off x="214347" y="1058419"/>
            <a:ext cx="7302021" cy="4294632"/>
          </a:xfrm>
        </p:spPr>
        <p:txBody>
          <a:bodyPr/>
          <a:lstStyle/>
          <a:p>
            <a:r>
              <a:rPr lang="en-US" dirty="0"/>
              <a:t>PyGitHub</a:t>
            </a:r>
            <a:br>
              <a:rPr lang="en-US" dirty="0"/>
            </a:br>
            <a:endParaRPr lang="en-US" dirty="0">
              <a:solidFill>
                <a:srgbClr val="0F6FFF"/>
              </a:solidFill>
            </a:endParaRPr>
          </a:p>
        </p:txBody>
      </p:sp>
      <p:sp>
        <p:nvSpPr>
          <p:cNvPr id="11" name="Slide Number Placeholder 3">
            <a:extLst>
              <a:ext uri="{FF2B5EF4-FFF2-40B4-BE49-F238E27FC236}">
                <a16:creationId xmlns:a16="http://schemas.microsoft.com/office/drawing/2014/main" id="{6159C130-F99F-8249-B961-939AB752AA6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24</a:t>
            </a:fld>
            <a:endParaRPr lang="en-US" dirty="0">
              <a:solidFill>
                <a:srgbClr val="000000"/>
              </a:solidFill>
              <a:latin typeface="IBM Plex Sans Light"/>
            </a:endParaRPr>
          </a:p>
        </p:txBody>
      </p:sp>
      <p:sp>
        <p:nvSpPr>
          <p:cNvPr id="6" name="TextBox 5">
            <a:extLst>
              <a:ext uri="{FF2B5EF4-FFF2-40B4-BE49-F238E27FC236}">
                <a16:creationId xmlns:a16="http://schemas.microsoft.com/office/drawing/2014/main" id="{7A7584D9-FE04-D848-A700-F07A06EFD5AC}"/>
              </a:ext>
            </a:extLst>
          </p:cNvPr>
          <p:cNvSpPr txBox="1"/>
          <p:nvPr/>
        </p:nvSpPr>
        <p:spPr>
          <a:xfrm>
            <a:off x="538137" y="1628508"/>
            <a:ext cx="8067728" cy="3831818"/>
          </a:xfrm>
          <a:prstGeom prst="rect">
            <a:avLst/>
          </a:prstGeom>
          <a:noFill/>
        </p:spPr>
        <p:txBody>
          <a:bodyPr wrap="square" rtlCol="0">
            <a:spAutoFit/>
          </a:bodyPr>
          <a:lstStyle/>
          <a:p>
            <a:r>
              <a:rPr lang="en-US" sz="1350" dirty="0"/>
              <a:t>[['import re import sys import json import nltk import base64 import github import zipfile import operator import requests import numpy as np import tensorflow as tf from collections import  from keras optimizers import SGD from github import GithubException from keras preprocessing text import Tokenizerfrom keras preprocessing sequence import pad sequences print tf version def parsenb dataset parseddataset for i in range len dataset code try parsednb json loads dataset i 1 except print str i str sys exc info for j in range len parsednb cells if parsednb cells j cell type code code code join parsednb cells j source parseddataset append code dataset i 2 … ', 'tensorflow’]</a:t>
            </a:r>
          </a:p>
          <a:p>
            <a:endParaRPr lang="en-US" sz="1350" dirty="0"/>
          </a:p>
          <a:p>
            <a:endParaRPr lang="en-US" sz="1350" dirty="0"/>
          </a:p>
          <a:p>
            <a:r>
              <a:rPr lang="en-US" sz="1350" dirty="0"/>
              <a:t>[['import re import sys import json import nltk import base64 import github import zipfile import operator import requests import numpy import from collections import  from optimizers import SGD from github import GithubException from preprocessing text import Tokenizerfrom preprocessing sequence import pad sequences print version def parsenb dataset parseddataset for range len dataset code try parsednb json loads dataset except print str str sys exc info for range len parsednb cells if parsednb cells  cell type code code code join parsednb cells  source parseddataset append code dataset  … ', 'tensorflow']</a:t>
            </a:r>
          </a:p>
          <a:p>
            <a:endParaRPr lang="en-US" sz="1350" dirty="0"/>
          </a:p>
          <a:p>
            <a:endParaRPr lang="en-US" sz="1350" dirty="0"/>
          </a:p>
        </p:txBody>
      </p:sp>
    </p:spTree>
    <p:extLst>
      <p:ext uri="{BB962C8B-B14F-4D97-AF65-F5344CB8AC3E}">
        <p14:creationId xmlns:p14="http://schemas.microsoft.com/office/powerpoint/2010/main" val="4159481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14347" y="1058419"/>
            <a:ext cx="7302021" cy="1103756"/>
          </a:xfrm>
        </p:spPr>
        <p:txBody>
          <a:bodyPr/>
          <a:lstStyle/>
          <a:p>
            <a:r>
              <a:rPr lang="en-US" dirty="0"/>
              <a:t>Stats</a:t>
            </a:r>
            <a:br>
              <a:rPr lang="en-US" dirty="0"/>
            </a:b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25</a:t>
            </a:fld>
            <a:endParaRPr lang="en-US" dirty="0">
              <a:solidFill>
                <a:srgbClr val="000000"/>
              </a:solidFill>
              <a:latin typeface="IBM Plex Sans Light"/>
            </a:endParaRPr>
          </a:p>
        </p:txBody>
      </p:sp>
      <p:grpSp>
        <p:nvGrpSpPr>
          <p:cNvPr id="13" name="Group 12">
            <a:extLst>
              <a:ext uri="{FF2B5EF4-FFF2-40B4-BE49-F238E27FC236}">
                <a16:creationId xmlns:a16="http://schemas.microsoft.com/office/drawing/2014/main" id="{19EE6061-9271-7142-9184-CB27C8039F50}"/>
              </a:ext>
            </a:extLst>
          </p:cNvPr>
          <p:cNvGrpSpPr/>
          <p:nvPr/>
        </p:nvGrpSpPr>
        <p:grpSpPr>
          <a:xfrm>
            <a:off x="385717" y="2061317"/>
            <a:ext cx="8047079" cy="2764859"/>
            <a:chOff x="2032001" y="1820867"/>
            <a:chExt cx="10729438" cy="3686479"/>
          </a:xfrm>
        </p:grpSpPr>
        <p:sp>
          <p:nvSpPr>
            <p:cNvPr id="14" name="TextBox 13">
              <a:extLst>
                <a:ext uri="{FF2B5EF4-FFF2-40B4-BE49-F238E27FC236}">
                  <a16:creationId xmlns:a16="http://schemas.microsoft.com/office/drawing/2014/main" id="{C4B8C336-AE27-124E-804D-C49FC76DB0C3}"/>
                </a:ext>
              </a:extLst>
            </p:cNvPr>
            <p:cNvSpPr txBox="1"/>
            <p:nvPr/>
          </p:nvSpPr>
          <p:spPr>
            <a:xfrm>
              <a:off x="2032001" y="1820868"/>
              <a:ext cx="10729438" cy="3686478"/>
            </a:xfrm>
            <a:prstGeom prst="rect">
              <a:avLst/>
            </a:prstGeom>
            <a:noFill/>
          </p:spPr>
          <p:txBody>
            <a:bodyPr wrap="square" rtlCol="0">
              <a:spAutoFit/>
            </a:bodyPr>
            <a:lstStyle/>
            <a:p>
              <a:pPr>
                <a:spcBef>
                  <a:spcPts val="1350"/>
                </a:spcBef>
              </a:pPr>
              <a:r>
                <a:rPr lang="en-US" sz="1500" dirty="0">
                  <a:solidFill>
                    <a:schemeClr val="accent1">
                      <a:lumMod val="75000"/>
                    </a:schemeClr>
                  </a:solidFill>
                  <a:latin typeface="IBM Plex Sans" charset="0"/>
                  <a:ea typeface="IBM Plex Sans" charset="0"/>
                  <a:cs typeface="IBM Plex Sans" charset="0"/>
                </a:rPr>
                <a:t>		              set 1	              set 2                                   set 3</a:t>
              </a:r>
            </a:p>
            <a:p>
              <a:pPr>
                <a:spcBef>
                  <a:spcPts val="1350"/>
                </a:spcBef>
                <a:spcAft>
                  <a:spcPts val="900"/>
                </a:spcAft>
              </a:pPr>
              <a:r>
                <a:rPr lang="en-US" sz="1500" dirty="0">
                  <a:solidFill>
                    <a:schemeClr val="accent1">
                      <a:lumMod val="75000"/>
                    </a:schemeClr>
                  </a:solidFill>
                  <a:latin typeface="IBM Plex Sans" charset="0"/>
                  <a:ea typeface="IBM Plex Sans" charset="0"/>
                  <a:cs typeface="IBM Plex Sans" charset="0"/>
                </a:rPr>
                <a:t>split		              70/30 tensorflow       57/43 tensorflow                      	     </a:t>
              </a:r>
            </a:p>
            <a:p>
              <a:pPr>
                <a:spcAft>
                  <a:spcPts val="900"/>
                </a:spcAft>
              </a:pPr>
              <a:r>
                <a:rPr lang="en-US" sz="1500" dirty="0">
                  <a:solidFill>
                    <a:schemeClr val="accent1">
                      <a:lumMod val="75000"/>
                    </a:schemeClr>
                  </a:solidFill>
                  <a:latin typeface="IBM Plex Sans" charset="0"/>
                  <a:ea typeface="IBM Plex Sans" charset="0"/>
                  <a:cs typeface="IBM Plex Sans" charset="0"/>
                </a:rPr>
                <a:t>repos                                             - 		              2270		</a:t>
              </a:r>
            </a:p>
            <a:p>
              <a:pPr>
                <a:spcAft>
                  <a:spcPts val="900"/>
                </a:spcAft>
              </a:pPr>
              <a:r>
                <a:rPr lang="en-US" sz="1500" dirty="0">
                  <a:solidFill>
                    <a:schemeClr val="accent1">
                      <a:lumMod val="75000"/>
                    </a:schemeClr>
                  </a:solidFill>
                  <a:latin typeface="IBM Plex Sans" charset="0"/>
                  <a:ea typeface="IBM Plex Sans" charset="0"/>
                  <a:cs typeface="IBM Plex Sans" charset="0"/>
                </a:rPr>
                <a:t>notebooks		              5351                               8120		</a:t>
              </a:r>
            </a:p>
            <a:p>
              <a:pPr>
                <a:spcAft>
                  <a:spcPts val="900"/>
                </a:spcAft>
              </a:pPr>
              <a:r>
                <a:rPr lang="en-US" sz="1500" dirty="0">
                  <a:solidFill>
                    <a:schemeClr val="accent1">
                      <a:lumMod val="75000"/>
                    </a:schemeClr>
                  </a:solidFill>
                  <a:latin typeface="IBM Plex Sans" charset="0"/>
                  <a:ea typeface="IBM Plex Sans" charset="0"/>
                  <a:cs typeface="IBM Plex Sans" charset="0"/>
                </a:rPr>
                <a:t>total words                                 3,105,210                     6,577,661 	</a:t>
              </a:r>
              <a:endParaRPr lang="en-US" sz="1500" dirty="0">
                <a:solidFill>
                  <a:schemeClr val="accent1">
                    <a:lumMod val="75000"/>
                  </a:schemeClr>
                </a:solidFill>
                <a:latin typeface="IBM Plex Sans" charset="0"/>
              </a:endParaRPr>
            </a:p>
            <a:p>
              <a:pPr>
                <a:spcAft>
                  <a:spcPts val="900"/>
                </a:spcAft>
              </a:pPr>
              <a:r>
                <a:rPr lang="en-US" sz="1500" dirty="0">
                  <a:solidFill>
                    <a:schemeClr val="accent1">
                      <a:lumMod val="75000"/>
                    </a:schemeClr>
                  </a:solidFill>
                  <a:latin typeface="IBM Plex Sans" charset="0"/>
                  <a:ea typeface="IBM Plex Sans" charset="0"/>
                  <a:cs typeface="IBM Plex Sans" charset="0"/>
                </a:rPr>
                <a:t>unique words                             35,214	              55,023	</a:t>
              </a:r>
              <a:endParaRPr lang="en-US" sz="1500" dirty="0">
                <a:solidFill>
                  <a:schemeClr val="accent1">
                    <a:lumMod val="75000"/>
                  </a:schemeClr>
                </a:solidFill>
                <a:latin typeface="IBM Plex Sans" charset="0"/>
              </a:endParaRPr>
            </a:p>
            <a:p>
              <a:pPr>
                <a:spcAft>
                  <a:spcPts val="900"/>
                </a:spcAft>
              </a:pPr>
              <a:r>
                <a:rPr lang="en-US" sz="1500" dirty="0">
                  <a:solidFill>
                    <a:schemeClr val="accent1">
                      <a:lumMod val="75000"/>
                    </a:schemeClr>
                  </a:solidFill>
                  <a:latin typeface="IBM Plex Sans" charset="0"/>
                  <a:ea typeface="IBM Plex Sans" charset="0"/>
                  <a:cs typeface="IBM Plex Sans" charset="0"/>
                </a:rPr>
                <a:t>size		              544 MB                          1.06 GB		     </a:t>
              </a:r>
            </a:p>
            <a:p>
              <a:endParaRPr lang="en-US" sz="1200" dirty="0">
                <a:solidFill>
                  <a:schemeClr val="accent1">
                    <a:lumMod val="75000"/>
                  </a:schemeClr>
                </a:solidFill>
                <a:latin typeface="IBM Plex Sans" charset="0"/>
                <a:ea typeface="IBM Plex Sans" charset="0"/>
                <a:cs typeface="IBM Plex Sans" charset="0"/>
              </a:endParaRPr>
            </a:p>
          </p:txBody>
        </p:sp>
        <p:cxnSp>
          <p:nvCxnSpPr>
            <p:cNvPr id="15" name="Straight Connector 14">
              <a:extLst>
                <a:ext uri="{FF2B5EF4-FFF2-40B4-BE49-F238E27FC236}">
                  <a16:creationId xmlns:a16="http://schemas.microsoft.com/office/drawing/2014/main" id="{8503B89B-E00C-3D43-AD38-FC94CD2AF9E8}"/>
                </a:ext>
              </a:extLst>
            </p:cNvPr>
            <p:cNvCxnSpPr>
              <a:cxnSpLocks/>
            </p:cNvCxnSpPr>
            <p:nvPr/>
          </p:nvCxnSpPr>
          <p:spPr bwMode="auto">
            <a:xfrm>
              <a:off x="5312137" y="1820867"/>
              <a:ext cx="0" cy="321272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2A6DA14-70C1-FB40-94E9-231FC6C1220F}"/>
                </a:ext>
              </a:extLst>
            </p:cNvPr>
            <p:cNvCxnSpPr>
              <a:cxnSpLocks/>
            </p:cNvCxnSpPr>
            <p:nvPr/>
          </p:nvCxnSpPr>
          <p:spPr bwMode="auto">
            <a:xfrm>
              <a:off x="7759788" y="1820867"/>
              <a:ext cx="0" cy="321272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CB650D2-7784-EA47-940F-45A0EADE1E64}"/>
                </a:ext>
              </a:extLst>
            </p:cNvPr>
            <p:cNvCxnSpPr>
              <a:cxnSpLocks/>
            </p:cNvCxnSpPr>
            <p:nvPr/>
          </p:nvCxnSpPr>
          <p:spPr bwMode="auto">
            <a:xfrm>
              <a:off x="2069939" y="2738317"/>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C0C5FAF3-6942-9B46-B27A-BBE410EC0968}"/>
                </a:ext>
              </a:extLst>
            </p:cNvPr>
            <p:cNvCxnSpPr>
              <a:cxnSpLocks/>
            </p:cNvCxnSpPr>
            <p:nvPr/>
          </p:nvCxnSpPr>
          <p:spPr bwMode="auto">
            <a:xfrm>
              <a:off x="2069939" y="3196300"/>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29407FAA-038E-EC4F-BC65-6A4E1EEEE0F7}"/>
                </a:ext>
              </a:extLst>
            </p:cNvPr>
            <p:cNvCxnSpPr>
              <a:cxnSpLocks/>
            </p:cNvCxnSpPr>
            <p:nvPr/>
          </p:nvCxnSpPr>
          <p:spPr bwMode="auto">
            <a:xfrm>
              <a:off x="2069939" y="3661912"/>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65E22A6E-AA85-9C49-B2E8-56F54CEA0A40}"/>
                </a:ext>
              </a:extLst>
            </p:cNvPr>
            <p:cNvCxnSpPr>
              <a:cxnSpLocks/>
            </p:cNvCxnSpPr>
            <p:nvPr/>
          </p:nvCxnSpPr>
          <p:spPr bwMode="auto">
            <a:xfrm>
              <a:off x="2069939" y="4136058"/>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AF366E6-A5B1-FA47-93E5-43D93F2788B4}"/>
                </a:ext>
              </a:extLst>
            </p:cNvPr>
            <p:cNvCxnSpPr>
              <a:cxnSpLocks/>
            </p:cNvCxnSpPr>
            <p:nvPr/>
          </p:nvCxnSpPr>
          <p:spPr bwMode="auto">
            <a:xfrm>
              <a:off x="2069939" y="4546143"/>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3154029-BFC4-4745-8406-F39F41576706}"/>
                </a:ext>
              </a:extLst>
            </p:cNvPr>
            <p:cNvCxnSpPr>
              <a:cxnSpLocks/>
            </p:cNvCxnSpPr>
            <p:nvPr/>
          </p:nvCxnSpPr>
          <p:spPr bwMode="auto">
            <a:xfrm>
              <a:off x="2069939" y="5033587"/>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F8AAA4E-2512-7746-B210-DA72AEE5D3AD}"/>
                </a:ext>
              </a:extLst>
            </p:cNvPr>
            <p:cNvCxnSpPr>
              <a:cxnSpLocks/>
            </p:cNvCxnSpPr>
            <p:nvPr/>
          </p:nvCxnSpPr>
          <p:spPr bwMode="auto">
            <a:xfrm>
              <a:off x="2069939" y="2218267"/>
              <a:ext cx="10567328" cy="0"/>
            </a:xfrm>
            <a:prstGeom prst="line">
              <a:avLst/>
            </a:prstGeom>
            <a:ln w="50800">
              <a:solidFill>
                <a:schemeClr val="accent1">
                  <a:lumMod val="50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24" name="Straight Connector 23">
            <a:extLst>
              <a:ext uri="{FF2B5EF4-FFF2-40B4-BE49-F238E27FC236}">
                <a16:creationId xmlns:a16="http://schemas.microsoft.com/office/drawing/2014/main" id="{07E66D2D-69F9-7744-B0ED-1778EB58404F}"/>
              </a:ext>
            </a:extLst>
          </p:cNvPr>
          <p:cNvCxnSpPr>
            <a:cxnSpLocks/>
          </p:cNvCxnSpPr>
          <p:nvPr/>
        </p:nvCxnSpPr>
        <p:spPr bwMode="auto">
          <a:xfrm>
            <a:off x="6637948" y="2061317"/>
            <a:ext cx="0" cy="240954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90807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14347" y="1058419"/>
            <a:ext cx="7302021" cy="452734"/>
          </a:xfrm>
        </p:spPr>
        <p:txBody>
          <a:bodyPr/>
          <a:lstStyle/>
          <a:p>
            <a:r>
              <a:rPr lang="en-US" dirty="0">
                <a:solidFill>
                  <a:schemeClr val="accent3"/>
                </a:solidFill>
              </a:rPr>
              <a:t>Data</a:t>
            </a:r>
            <a:r>
              <a:rPr lang="en-US" dirty="0"/>
              <a:t> Preparation</a:t>
            </a: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26</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Bag of Words </a:t>
            </a:r>
            <a:r>
              <a:rPr lang="en-US" sz="2100" dirty="0">
                <a:solidFill>
                  <a:srgbClr val="000000"/>
                </a:solidFill>
                <a:latin typeface="IBM Plex Sans"/>
              </a:rPr>
              <a:t>(One-Hot Encoding)</a:t>
            </a:r>
          </a:p>
          <a:p>
            <a:pPr defTabSz="457189">
              <a:tabLst>
                <a:tab pos="3940076" algn="dec"/>
              </a:tabLst>
              <a:defRPr/>
            </a:pPr>
            <a:r>
              <a:rPr lang="en-US" sz="1200" dirty="0">
                <a:solidFill>
                  <a:srgbClr val="000000"/>
                </a:solidFill>
                <a:latin typeface="IBM Plex Sans"/>
              </a:rPr>
              <a:t>Each element in dataset becomes feature vector</a:t>
            </a:r>
          </a:p>
          <a:p>
            <a:pPr defTabSz="457189">
              <a:tabLst>
                <a:tab pos="3940076" algn="dec"/>
              </a:tabLst>
              <a:defRPr/>
            </a:pPr>
            <a:r>
              <a:rPr lang="en-US" sz="1200" dirty="0">
                <a:solidFill>
                  <a:srgbClr val="000000"/>
                </a:solidFill>
                <a:latin typeface="IBM Plex Sans"/>
              </a:rPr>
              <a:t>representation of every word in dataset </a:t>
            </a:r>
          </a:p>
          <a:p>
            <a:pPr defTabSz="457189">
              <a:tabLst>
                <a:tab pos="3940076" algn="dec"/>
              </a:tabLst>
              <a:defRPr/>
            </a:pPr>
            <a:r>
              <a:rPr lang="en-US" sz="1200" dirty="0">
                <a:solidFill>
                  <a:srgbClr val="000000"/>
                </a:solidFill>
                <a:latin typeface="IBM Plex Sans"/>
              </a:rPr>
              <a:t>Full Representation of data</a:t>
            </a:r>
          </a:p>
          <a:p>
            <a:pPr defTabSz="457189">
              <a:tabLst>
                <a:tab pos="3940076" algn="dec"/>
              </a:tabLst>
              <a:defRPr/>
            </a:pPr>
            <a:r>
              <a:rPr lang="en-US" sz="1200" dirty="0">
                <a:solidFill>
                  <a:srgbClr val="000000"/>
                </a:solidFill>
                <a:latin typeface="IBM Plex Sans"/>
              </a:rPr>
              <a:t>Extremely sparse</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25" name="Text Placeholder 5">
            <a:extLst>
              <a:ext uri="{FF2B5EF4-FFF2-40B4-BE49-F238E27FC236}">
                <a16:creationId xmlns:a16="http://schemas.microsoft.com/office/drawing/2014/main" id="{95774D62-8DDE-C246-99BC-B4C94980F7F8}"/>
              </a:ext>
            </a:extLst>
          </p:cNvPr>
          <p:cNvSpPr txBox="1">
            <a:spLocks/>
          </p:cNvSpPr>
          <p:nvPr/>
        </p:nvSpPr>
        <p:spPr>
          <a:xfrm>
            <a:off x="4640034"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Text Embedding</a:t>
            </a:r>
          </a:p>
          <a:p>
            <a:pPr defTabSz="457189">
              <a:tabLst>
                <a:tab pos="3940076" algn="dec"/>
              </a:tabLst>
              <a:defRPr/>
            </a:pPr>
            <a:r>
              <a:rPr lang="en-US" sz="1200" dirty="0">
                <a:solidFill>
                  <a:srgbClr val="000000"/>
                </a:solidFill>
                <a:latin typeface="IBM Plex Sans"/>
              </a:rPr>
              <a:t>Translate dataset to a lower dimensional, more dense space</a:t>
            </a:r>
          </a:p>
          <a:p>
            <a:pPr defTabSz="457189">
              <a:tabLst>
                <a:tab pos="3940076" algn="dec"/>
              </a:tabLst>
              <a:defRPr/>
            </a:pPr>
            <a:r>
              <a:rPr lang="en-US" sz="1200" dirty="0">
                <a:solidFill>
                  <a:srgbClr val="000000"/>
                </a:solidFill>
                <a:latin typeface="IBM Plex Sans"/>
              </a:rPr>
              <a:t>Increases number of hyperparameters</a:t>
            </a:r>
          </a:p>
          <a:p>
            <a:pPr defTabSz="457189">
              <a:tabLst>
                <a:tab pos="3940076" algn="dec"/>
              </a:tabLst>
              <a:defRPr/>
            </a:pPr>
            <a:r>
              <a:rPr lang="en-US" sz="1200" dirty="0">
                <a:solidFill>
                  <a:srgbClr val="000000"/>
                </a:solidFill>
                <a:latin typeface="IBM Plex Sans"/>
              </a:rPr>
              <a:t>Common, predefined text embedding (define semantics)</a:t>
            </a:r>
          </a:p>
          <a:p>
            <a:pPr defTabSz="457189">
              <a:tabLst>
                <a:tab pos="3940076" algn="dec"/>
              </a:tabLst>
              <a:defRPr/>
            </a:pPr>
            <a:r>
              <a:rPr lang="en-US" sz="1200" dirty="0">
                <a:solidFill>
                  <a:srgbClr val="000000"/>
                </a:solidFill>
                <a:latin typeface="IBM Plex Sans"/>
              </a:rPr>
              <a:t>Trainable within neural network</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572250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27</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Models</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13344561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28</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Bag of Words </a:t>
            </a:r>
            <a:r>
              <a:rPr lang="en-US" sz="2100" dirty="0">
                <a:solidFill>
                  <a:srgbClr val="000000"/>
                </a:solidFill>
                <a:latin typeface="IBM Plex Sans"/>
              </a:rPr>
              <a:t>(One-Hot Encoding)</a:t>
            </a:r>
          </a:p>
          <a:p>
            <a:pPr defTabSz="457189">
              <a:tabLst>
                <a:tab pos="3940076" algn="dec"/>
              </a:tabLst>
              <a:defRPr/>
            </a:pPr>
            <a:r>
              <a:rPr lang="en-US" sz="1200" dirty="0">
                <a:solidFill>
                  <a:srgbClr val="000000"/>
                </a:solidFill>
                <a:latin typeface="IBM Plex Sans"/>
              </a:rPr>
              <a:t>Dense Neural Network</a:t>
            </a:r>
            <a:endParaRPr lang="en-US" sz="1725" dirty="0">
              <a:solidFill>
                <a:srgbClr val="000000"/>
              </a:solidFill>
              <a:latin typeface="IBM Plex Sans"/>
            </a:endParaRP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25" name="Text Placeholder 5">
            <a:extLst>
              <a:ext uri="{FF2B5EF4-FFF2-40B4-BE49-F238E27FC236}">
                <a16:creationId xmlns:a16="http://schemas.microsoft.com/office/drawing/2014/main" id="{95774D62-8DDE-C246-99BC-B4C94980F7F8}"/>
              </a:ext>
            </a:extLst>
          </p:cNvPr>
          <p:cNvSpPr txBox="1">
            <a:spLocks/>
          </p:cNvSpPr>
          <p:nvPr/>
        </p:nvSpPr>
        <p:spPr>
          <a:xfrm>
            <a:off x="4640034"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Text Embedding</a:t>
            </a:r>
          </a:p>
          <a:p>
            <a:pPr defTabSz="457189">
              <a:tabLst>
                <a:tab pos="3940076" algn="dec"/>
              </a:tabLst>
              <a:defRPr/>
            </a:pPr>
            <a:r>
              <a:rPr lang="en-US" sz="1200" dirty="0">
                <a:solidFill>
                  <a:srgbClr val="000000"/>
                </a:solidFill>
                <a:latin typeface="IBM Plex Sans"/>
              </a:rPr>
              <a:t>Dense Neural Network</a:t>
            </a:r>
          </a:p>
          <a:p>
            <a:pPr defTabSz="457189">
              <a:tabLst>
                <a:tab pos="3940076" algn="dec"/>
              </a:tabLst>
              <a:defRPr/>
            </a:pPr>
            <a:r>
              <a:rPr lang="en-US" sz="1200" dirty="0">
                <a:solidFill>
                  <a:srgbClr val="000000"/>
                </a:solidFill>
                <a:latin typeface="IBM Plex Sans"/>
              </a:rPr>
              <a:t>TextCNN - (TextLeNet)</a:t>
            </a:r>
          </a:p>
          <a:p>
            <a:pPr defTabSz="457189">
              <a:tabLst>
                <a:tab pos="3940076" algn="dec"/>
              </a:tabLst>
              <a:defRPr/>
            </a:pPr>
            <a:r>
              <a:rPr lang="en-US" sz="1200" dirty="0">
                <a:solidFill>
                  <a:srgbClr val="000000"/>
                </a:solidFill>
                <a:latin typeface="IBM Plex Sans"/>
              </a:rPr>
              <a:t>TextVGG</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9" name="Title 1">
            <a:extLst>
              <a:ext uri="{FF2B5EF4-FFF2-40B4-BE49-F238E27FC236}">
                <a16:creationId xmlns:a16="http://schemas.microsoft.com/office/drawing/2014/main" id="{BA7829CB-ED6B-254E-B957-D76851B80DCD}"/>
              </a:ext>
            </a:extLst>
          </p:cNvPr>
          <p:cNvSpPr txBox="1">
            <a:spLocks/>
          </p:cNvSpPr>
          <p:nvPr/>
        </p:nvSpPr>
        <p:spPr>
          <a:xfrm>
            <a:off x="214347" y="1058419"/>
            <a:ext cx="7302021" cy="1103756"/>
          </a:xfrm>
          <a:prstGeom prst="rect">
            <a:avLst/>
          </a:prstGeom>
        </p:spPr>
        <p:txBody>
          <a:bodyPr vert="horz" lIns="0" tIns="0" rIns="0" bIns="0" rtlCol="0" anchor="t" anchorCtr="0">
            <a:noAutofit/>
          </a:bodyPr>
          <a:lstStyle>
            <a:lvl1pPr algn="l" defTabSz="457189" rtl="0" eaLnBrk="1" latinLnBrk="0" hangingPunct="1">
              <a:lnSpc>
                <a:spcPct val="90000"/>
              </a:lnSpc>
              <a:spcBef>
                <a:spcPct val="0"/>
              </a:spcBef>
              <a:buNone/>
              <a:defRPr sz="2400" kern="1200">
                <a:solidFill>
                  <a:srgbClr val="2B2B2B"/>
                </a:solidFill>
                <a:latin typeface="+mj-lt"/>
                <a:ea typeface="Arial" charset="0"/>
                <a:cs typeface="Arial" charset="0"/>
              </a:defRPr>
            </a:lvl1pPr>
          </a:lstStyle>
          <a:p>
            <a:r>
              <a:rPr lang="en-US" dirty="0"/>
              <a:t>4 Chosen</a:t>
            </a:r>
            <a:endParaRPr lang="en-US" dirty="0">
              <a:solidFill>
                <a:srgbClr val="0F6FFF"/>
              </a:solidFill>
            </a:endParaRPr>
          </a:p>
        </p:txBody>
      </p:sp>
    </p:spTree>
    <p:extLst>
      <p:ext uri="{BB962C8B-B14F-4D97-AF65-F5344CB8AC3E}">
        <p14:creationId xmlns:p14="http://schemas.microsoft.com/office/powerpoint/2010/main" val="947126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65750C9-1EBE-794A-9A40-65309E7607BB}"/>
              </a:ext>
            </a:extLst>
          </p:cNvPr>
          <p:cNvSpPr>
            <a:spLocks noGrp="1"/>
          </p:cNvSpPr>
          <p:nvPr>
            <p:ph type="ftr" sz="quarter" idx="10"/>
          </p:nvPr>
        </p:nvSpPr>
        <p:spPr>
          <a:xfrm>
            <a:off x="228666" y="5645150"/>
            <a:ext cx="4114734" cy="166688"/>
          </a:xfrm>
        </p:spPr>
        <p:txBody>
          <a:bodyPr/>
          <a:lstStyle/>
          <a:p>
            <a:r>
              <a:rPr lang="en-US" dirty="0"/>
              <a:t> </a:t>
            </a:r>
          </a:p>
        </p:txBody>
      </p:sp>
      <p:sp>
        <p:nvSpPr>
          <p:cNvPr id="4" name="Slide Number Placeholder 3">
            <a:extLst>
              <a:ext uri="{FF2B5EF4-FFF2-40B4-BE49-F238E27FC236}">
                <a16:creationId xmlns:a16="http://schemas.microsoft.com/office/drawing/2014/main" id="{8CC0A25F-3F9C-CC4D-906E-935B9432C088}"/>
              </a:ext>
            </a:extLst>
          </p:cNvPr>
          <p:cNvSpPr>
            <a:spLocks noGrp="1"/>
          </p:cNvSpPr>
          <p:nvPr>
            <p:ph type="sldNum" sz="quarter" idx="11"/>
          </p:nvPr>
        </p:nvSpPr>
        <p:spPr/>
        <p:txBody>
          <a:bodyPr/>
          <a:lstStyle/>
          <a:p>
            <a:fld id="{59395FB3-9C97-154F-86B2-7E381B951268}" type="slidenum">
              <a:rPr lang="en-US" smtClean="0"/>
              <a:pPr/>
              <a:t>29</a:t>
            </a:fld>
            <a:endParaRPr lang="en-US" dirty="0"/>
          </a:p>
        </p:txBody>
      </p:sp>
      <p:sp>
        <p:nvSpPr>
          <p:cNvPr id="135" name="Title 1">
            <a:extLst>
              <a:ext uri="{FF2B5EF4-FFF2-40B4-BE49-F238E27FC236}">
                <a16:creationId xmlns:a16="http://schemas.microsoft.com/office/drawing/2014/main" id="{20BECDE1-7360-304C-9A70-53E2D76BD586}"/>
              </a:ext>
            </a:extLst>
          </p:cNvPr>
          <p:cNvSpPr>
            <a:spLocks noGrp="1"/>
          </p:cNvSpPr>
          <p:nvPr>
            <p:ph type="title"/>
          </p:nvPr>
        </p:nvSpPr>
        <p:spPr>
          <a:xfrm>
            <a:off x="214347" y="1058419"/>
            <a:ext cx="7302021" cy="1103756"/>
          </a:xfrm>
        </p:spPr>
        <p:txBody>
          <a:bodyPr/>
          <a:lstStyle/>
          <a:p>
            <a:r>
              <a:rPr lang="en-US" dirty="0">
                <a:solidFill>
                  <a:schemeClr val="accent3"/>
                </a:solidFill>
              </a:rPr>
              <a:t>Results</a:t>
            </a:r>
          </a:p>
        </p:txBody>
      </p:sp>
    </p:spTree>
    <p:extLst>
      <p:ext uri="{BB962C8B-B14F-4D97-AF65-F5344CB8AC3E}">
        <p14:creationId xmlns:p14="http://schemas.microsoft.com/office/powerpoint/2010/main" val="1484537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058419"/>
            <a:ext cx="5804453" cy="4402899"/>
          </a:xfrm>
        </p:spPr>
        <p:txBody>
          <a:bodyPr anchor="ctr" anchorCtr="0"/>
          <a:lstStyle/>
          <a:p>
            <a:r>
              <a:rPr lang="en-US" sz="4500" dirty="0">
                <a:latin typeface="IBM Plex Sans" charset="0"/>
                <a:ea typeface="IBM Plex Sans" charset="0"/>
                <a:cs typeface="IBM Plex Sans" charset="0"/>
              </a:rPr>
              <a:t>Which </a:t>
            </a:r>
            <a:r>
              <a:rPr lang="en-US" sz="4500" dirty="0">
                <a:solidFill>
                  <a:schemeClr val="accent3"/>
                </a:solidFill>
                <a:latin typeface="IBM Plex Sans" charset="0"/>
                <a:ea typeface="IBM Plex Sans" charset="0"/>
                <a:cs typeface="IBM Plex Sans" charset="0"/>
              </a:rPr>
              <a:t>Deep Learning </a:t>
            </a:r>
            <a:r>
              <a:rPr lang="en-US" sz="4500" dirty="0">
                <a:solidFill>
                  <a:schemeClr val="bg1"/>
                </a:solidFill>
                <a:latin typeface="IBM Plex Sans" charset="0"/>
                <a:ea typeface="IBM Plex Sans" charset="0"/>
                <a:cs typeface="IBM Plex Sans" charset="0"/>
              </a:rPr>
              <a:t>Framework</a:t>
            </a:r>
            <a:r>
              <a:rPr lang="en-US" sz="4500" dirty="0">
                <a:solidFill>
                  <a:schemeClr val="accent2"/>
                </a:solidFill>
                <a:latin typeface="IBM Plex Sans" charset="0"/>
                <a:ea typeface="IBM Plex Sans" charset="0"/>
                <a:cs typeface="IBM Plex Sans" charset="0"/>
              </a:rPr>
              <a:t> </a:t>
            </a:r>
            <a:r>
              <a:rPr lang="en-US" sz="4500" dirty="0">
                <a:latin typeface="IBM Plex Sans" charset="0"/>
                <a:ea typeface="IBM Plex Sans" charset="0"/>
                <a:cs typeface="IBM Plex Sans" charset="0"/>
              </a:rPr>
              <a:t>should I be using for </a:t>
            </a:r>
            <a:r>
              <a:rPr lang="en-US" sz="4500" dirty="0">
                <a:solidFill>
                  <a:schemeClr val="accent3"/>
                </a:solidFill>
                <a:latin typeface="IBM Plex Sans" charset="0"/>
                <a:ea typeface="IBM Plex Sans" charset="0"/>
                <a:cs typeface="IBM Plex Sans" charset="0"/>
              </a:rPr>
              <a:t>neural network </a:t>
            </a:r>
            <a:r>
              <a:rPr lang="en-US" sz="4500" dirty="0">
                <a:solidFill>
                  <a:schemeClr val="bg1"/>
                </a:solidFill>
                <a:latin typeface="IBM Plex Sans" charset="0"/>
                <a:ea typeface="IBM Plex Sans" charset="0"/>
                <a:cs typeface="IBM Plex Sans" charset="0"/>
              </a:rPr>
              <a:t>development</a:t>
            </a:r>
            <a:r>
              <a:rPr lang="en-US" sz="45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3</a:t>
            </a:fld>
            <a:endParaRPr lang="en-US" dirty="0"/>
          </a:p>
        </p:txBody>
      </p:sp>
    </p:spTree>
    <p:extLst>
      <p:ext uri="{BB962C8B-B14F-4D97-AF65-F5344CB8AC3E}">
        <p14:creationId xmlns:p14="http://schemas.microsoft.com/office/powerpoint/2010/main" val="12567074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000000"/>
                </a:solidFill>
                <a:latin typeface="IBM Plex Sans Light"/>
              </a:rPr>
              <a:pPr defTabSz="685503"/>
              <a:t>30</a:t>
            </a:fld>
            <a:endParaRPr lang="en-US" dirty="0">
              <a:solidFill>
                <a:srgbClr val="000000"/>
              </a:solidFill>
              <a:latin typeface="IBM Plex Sans Light"/>
            </a:endParaRPr>
          </a:p>
        </p:txBody>
      </p:sp>
      <p:pic>
        <p:nvPicPr>
          <p:cNvPr id="9" name="Picture 8">
            <a:extLst>
              <a:ext uri="{FF2B5EF4-FFF2-40B4-BE49-F238E27FC236}">
                <a16:creationId xmlns:a16="http://schemas.microsoft.com/office/drawing/2014/main" id="{21F3EF3C-8364-044E-9696-2B12E6E2C78C}"/>
              </a:ext>
            </a:extLst>
          </p:cNvPr>
          <p:cNvPicPr>
            <a:picLocks noChangeAspect="1"/>
          </p:cNvPicPr>
          <p:nvPr/>
        </p:nvPicPr>
        <p:blipFill rotWithShape="1">
          <a:blip r:embed="rId2"/>
          <a:srcRect t="93696" r="40933" b="-1579"/>
          <a:stretch/>
        </p:blipFill>
        <p:spPr>
          <a:xfrm>
            <a:off x="3199210" y="4921523"/>
            <a:ext cx="2745581" cy="340920"/>
          </a:xfrm>
          <a:prstGeom prst="rect">
            <a:avLst/>
          </a:prstGeom>
        </p:spPr>
      </p:pic>
      <p:pic>
        <p:nvPicPr>
          <p:cNvPr id="10" name="Picture 9">
            <a:extLst>
              <a:ext uri="{FF2B5EF4-FFF2-40B4-BE49-F238E27FC236}">
                <a16:creationId xmlns:a16="http://schemas.microsoft.com/office/drawing/2014/main" id="{A66AA20C-DE1C-AB40-B9BA-83A63AA9B8ED}"/>
              </a:ext>
            </a:extLst>
          </p:cNvPr>
          <p:cNvPicPr>
            <a:picLocks noChangeAspect="1"/>
          </p:cNvPicPr>
          <p:nvPr/>
        </p:nvPicPr>
        <p:blipFill rotWithShape="1">
          <a:blip r:embed="rId2"/>
          <a:srcRect t="69667" r="26383" b="8947"/>
          <a:stretch/>
        </p:blipFill>
        <p:spPr>
          <a:xfrm>
            <a:off x="5147071" y="2045646"/>
            <a:ext cx="3421856" cy="924767"/>
          </a:xfrm>
          <a:prstGeom prst="rect">
            <a:avLst/>
          </a:prstGeom>
        </p:spPr>
      </p:pic>
      <p:pic>
        <p:nvPicPr>
          <p:cNvPr id="11" name="Picture 10">
            <a:extLst>
              <a:ext uri="{FF2B5EF4-FFF2-40B4-BE49-F238E27FC236}">
                <a16:creationId xmlns:a16="http://schemas.microsoft.com/office/drawing/2014/main" id="{AC01B626-E3CF-464F-BBDB-AFBD2C8812BE}"/>
              </a:ext>
            </a:extLst>
          </p:cNvPr>
          <p:cNvPicPr>
            <a:picLocks noChangeAspect="1"/>
          </p:cNvPicPr>
          <p:nvPr/>
        </p:nvPicPr>
        <p:blipFill rotWithShape="1">
          <a:blip r:embed="rId2"/>
          <a:srcRect t="46265" r="26383" b="32350"/>
          <a:stretch/>
        </p:blipFill>
        <p:spPr>
          <a:xfrm>
            <a:off x="5147072" y="3483584"/>
            <a:ext cx="3421856" cy="924767"/>
          </a:xfrm>
          <a:prstGeom prst="rect">
            <a:avLst/>
          </a:prstGeom>
        </p:spPr>
      </p:pic>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460488" y="3650729"/>
            <a:ext cx="4308284" cy="849441"/>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460489" y="2127601"/>
            <a:ext cx="3664709" cy="760856"/>
          </a:xfrm>
          <a:prstGeom prst="rect">
            <a:avLst/>
          </a:prstGeom>
        </p:spPr>
      </p:pic>
    </p:spTree>
    <p:extLst>
      <p:ext uri="{BB962C8B-B14F-4D97-AF65-F5344CB8AC3E}">
        <p14:creationId xmlns:p14="http://schemas.microsoft.com/office/powerpoint/2010/main" val="33206174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31</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t>The</a:t>
            </a:r>
            <a:r>
              <a:rPr lang="en-US" dirty="0">
                <a:solidFill>
                  <a:schemeClr val="accent3"/>
                </a:solidFill>
              </a:rPr>
              <a:t> End</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3263365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97921"/>
          </a:xfrm>
        </p:spPr>
        <p:txBody>
          <a:bodyPr/>
          <a:lstStyle/>
          <a:p>
            <a:r>
              <a:rPr lang="en-US" dirty="0">
                <a:solidFill>
                  <a:schemeClr val="bg1"/>
                </a:solidFill>
              </a:rPr>
              <a:t>Resources</a:t>
            </a: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000000"/>
                </a:solidFill>
                <a:latin typeface="IBM Plex Sans Light"/>
              </a:rPr>
              <a:pPr defTabSz="685503"/>
              <a:t>32</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CAABC4BA-9B42-8046-80B6-640C48A3301F}"/>
              </a:ext>
            </a:extLst>
          </p:cNvPr>
          <p:cNvSpPr txBox="1">
            <a:spLocks/>
          </p:cNvSpPr>
          <p:nvPr/>
        </p:nvSpPr>
        <p:spPr>
          <a:xfrm>
            <a:off x="223482" y="1707793"/>
            <a:ext cx="5483636"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defRPr/>
            </a:pPr>
            <a:r>
              <a:rPr lang="en-US" sz="1725" dirty="0">
                <a:solidFill>
                  <a:schemeClr val="accent3"/>
                </a:solidFill>
              </a:rPr>
              <a:t>http://dlclassifier.mybluemix.net/</a:t>
            </a:r>
            <a:endParaRPr lang="en-US" sz="1800" dirty="0"/>
          </a:p>
          <a:p>
            <a:pPr>
              <a:defRPr/>
            </a:pPr>
            <a:r>
              <a:rPr lang="en-US" sz="1725" dirty="0">
                <a:solidFill>
                  <a:schemeClr val="accent3"/>
                </a:solidFill>
              </a:rPr>
              <a:t>https://github.com/PubChimps/dlclassifier</a:t>
            </a:r>
          </a:p>
          <a:p>
            <a:pPr>
              <a:defRPr/>
            </a:pPr>
            <a:r>
              <a:rPr lang="en-US" sz="1725" dirty="0">
                <a:solidFill>
                  <a:schemeClr val="accent3"/>
                </a:solidFill>
              </a:rPr>
              <a:t>https://www.ibm.com/community/datascience/</a:t>
            </a:r>
          </a:p>
          <a:p>
            <a:pPr>
              <a:defRPr/>
            </a:pPr>
            <a:endParaRPr lang="en-US" sz="1725" dirty="0">
              <a:solidFill>
                <a:schemeClr val="accent3"/>
              </a:solidFill>
            </a:endParaRPr>
          </a:p>
          <a:p>
            <a:pPr>
              <a:defRPr/>
            </a:pPr>
            <a:endParaRPr lang="en-US" sz="1725" dirty="0">
              <a:solidFill>
                <a:schemeClr val="accent3"/>
              </a:solidFill>
            </a:endParaRPr>
          </a:p>
          <a:p>
            <a:pPr>
              <a:defRPr/>
            </a:pPr>
            <a:endParaRPr lang="en-US" sz="1725" dirty="0">
              <a:solidFill>
                <a:schemeClr val="accent3"/>
              </a:solidFill>
              <a:latin typeface="IBM Plex Sans"/>
            </a:endParaRPr>
          </a:p>
          <a:p>
            <a:pPr>
              <a:defRPr/>
            </a:pPr>
            <a:endParaRPr lang="en-US" sz="1725" dirty="0">
              <a:solidFill>
                <a:schemeClr val="accent3"/>
              </a:solidFill>
              <a:latin typeface="IBM Plex Sans"/>
            </a:endParaRP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7580649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4138332" cy="572406"/>
          </a:xfrm>
        </p:spPr>
        <p:txBody>
          <a:bodyPr/>
          <a:lstStyle/>
          <a:p>
            <a:r>
              <a:rPr lang="en-US" dirty="0"/>
              <a:t>Thank You</a:t>
            </a: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FFFFFF"/>
                </a:solidFill>
                <a:latin typeface="IBM Plex Sans Light"/>
              </a:rPr>
              <a:pPr defTabSz="685503"/>
              <a:t>33</a:t>
            </a:fld>
            <a:endParaRPr lang="en-US" dirty="0">
              <a:solidFill>
                <a:srgbClr val="FFFFFF"/>
              </a:solidFill>
              <a:latin typeface="IBM Plex Sans Light"/>
            </a:endParaRPr>
          </a:p>
        </p:txBody>
      </p:sp>
      <p:sp>
        <p:nvSpPr>
          <p:cNvPr id="9" name="Text Placeholder 4">
            <a:extLst>
              <a:ext uri="{FF2B5EF4-FFF2-40B4-BE49-F238E27FC236}">
                <a16:creationId xmlns:a16="http://schemas.microsoft.com/office/drawing/2014/main" id="{85A577BB-8173-E540-9E2B-6830929A4ECE}"/>
              </a:ext>
            </a:extLst>
          </p:cNvPr>
          <p:cNvSpPr txBox="1">
            <a:spLocks/>
          </p:cNvSpPr>
          <p:nvPr/>
        </p:nvSpPr>
        <p:spPr>
          <a:xfrm>
            <a:off x="223483" y="2119123"/>
            <a:ext cx="4120129" cy="3233928"/>
          </a:xfrm>
          <a:prstGeom prst="rect">
            <a:avLst/>
          </a:prstGeom>
        </p:spPr>
        <p:txBody>
          <a:bodyPr/>
          <a:lst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charset="0"/>
                <a:ea typeface="IBM Plex Sans" charset="0"/>
                <a:cs typeface="IBM Plex Sans" charset="0"/>
              </a:defRPr>
            </a:lvl1pPr>
            <a:lvl2pPr marL="342900" indent="-342900"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charset="0"/>
                <a:ea typeface="IBM Plex Sans" charset="0"/>
                <a:cs typeface="IBM Plex Sans" charset="0"/>
              </a:defRPr>
            </a:lvl2pPr>
            <a:lvl3pPr marL="685800" indent="-282576"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charset="0"/>
                <a:ea typeface="IBM Plex Sans" charset="0"/>
                <a:cs typeface="IBM Plex Sans" charset="0"/>
              </a:defRPr>
            </a:lvl3pPr>
            <a:lvl4pPr marL="1257300" indent="-387350"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charset="0"/>
                <a:ea typeface="IBM Plex Sans" charset="0"/>
                <a:cs typeface="IBM Plex Sans" charset="0"/>
              </a:defRPr>
            </a:lvl4pPr>
            <a:lvl5pPr marL="1606550" indent="-342900"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charset="0"/>
                <a:ea typeface="IBM Plex Sans" charset="0"/>
                <a:cs typeface="IBM Plex Sans" charset="0"/>
              </a:defRPr>
            </a:lvl5pPr>
            <a:lvl6pPr marL="3167402" indent="-259336" algn="l" rtl="0" eaLnBrk="1" fontAlgn="base" hangingPunct="1">
              <a:spcBef>
                <a:spcPct val="20000"/>
              </a:spcBef>
              <a:spcAft>
                <a:spcPct val="0"/>
              </a:spcAft>
              <a:buClr>
                <a:schemeClr val="bg1"/>
              </a:buClr>
              <a:buChar char="»"/>
              <a:defRPr sz="2538">
                <a:solidFill>
                  <a:schemeClr val="bg1"/>
                </a:solidFill>
                <a:latin typeface="Arial" charset="0"/>
              </a:defRPr>
            </a:lvl6pPr>
            <a:lvl7pPr marL="3892532" indent="-259336" algn="l" rtl="0" eaLnBrk="1" fontAlgn="base" hangingPunct="1">
              <a:spcBef>
                <a:spcPct val="20000"/>
              </a:spcBef>
              <a:spcAft>
                <a:spcPct val="0"/>
              </a:spcAft>
              <a:buClr>
                <a:schemeClr val="bg1"/>
              </a:buClr>
              <a:buChar char="»"/>
              <a:defRPr sz="2538">
                <a:solidFill>
                  <a:schemeClr val="bg1"/>
                </a:solidFill>
                <a:latin typeface="Arial" charset="0"/>
              </a:defRPr>
            </a:lvl7pPr>
            <a:lvl8pPr marL="4617662" indent="-259336" algn="l" rtl="0" eaLnBrk="1" fontAlgn="base" hangingPunct="1">
              <a:spcBef>
                <a:spcPct val="20000"/>
              </a:spcBef>
              <a:spcAft>
                <a:spcPct val="0"/>
              </a:spcAft>
              <a:buClr>
                <a:schemeClr val="bg1"/>
              </a:buClr>
              <a:buChar char="»"/>
              <a:defRPr sz="2538">
                <a:solidFill>
                  <a:schemeClr val="bg1"/>
                </a:solidFill>
                <a:latin typeface="Arial" charset="0"/>
              </a:defRPr>
            </a:lvl8pPr>
            <a:lvl9pPr marL="5342792" indent="-259336" algn="l" rtl="0" eaLnBrk="1" fontAlgn="base" hangingPunct="1">
              <a:spcBef>
                <a:spcPct val="20000"/>
              </a:spcBef>
              <a:spcAft>
                <a:spcPct val="0"/>
              </a:spcAft>
              <a:buClr>
                <a:schemeClr val="bg1"/>
              </a:buClr>
              <a:buChar char="»"/>
              <a:defRPr sz="2538">
                <a:solidFill>
                  <a:schemeClr val="bg1"/>
                </a:solidFill>
                <a:latin typeface="Arial" charset="0"/>
              </a:defRPr>
            </a:lvl9pPr>
          </a:lstStyle>
          <a:p>
            <a:pPr defTabSz="456743">
              <a:spcBef>
                <a:spcPts val="0"/>
              </a:spcBef>
              <a:buClr>
                <a:srgbClr val="000000"/>
              </a:buClr>
            </a:pPr>
            <a:r>
              <a:rPr lang="en-US" sz="999" kern="0" dirty="0">
                <a:solidFill>
                  <a:srgbClr val="000000"/>
                </a:solidFill>
              </a:rPr>
              <a:t>Nick Acosta</a:t>
            </a:r>
          </a:p>
          <a:p>
            <a:pPr defTabSz="456743">
              <a:spcBef>
                <a:spcPts val="0"/>
              </a:spcBef>
              <a:buClr>
                <a:srgbClr val="000000"/>
              </a:buClr>
            </a:pPr>
            <a:r>
              <a:rPr lang="en-US" sz="999" kern="0" dirty="0">
                <a:solidFill>
                  <a:srgbClr val="000000"/>
                </a:solidFill>
              </a:rPr>
              <a:t>Developer Advocate</a:t>
            </a:r>
          </a:p>
          <a:p>
            <a:pPr defTabSz="456743">
              <a:spcBef>
                <a:spcPts val="0"/>
              </a:spcBef>
              <a:buClr>
                <a:srgbClr val="000000"/>
              </a:buClr>
            </a:pPr>
            <a:r>
              <a:rPr lang="en-US" sz="999" kern="0" dirty="0">
                <a:solidFill>
                  <a:srgbClr val="000000"/>
                </a:solidFill>
              </a:rPr>
              <a:t>—</a:t>
            </a:r>
          </a:p>
          <a:p>
            <a:pPr defTabSz="456743">
              <a:spcBef>
                <a:spcPts val="0"/>
              </a:spcBef>
              <a:buClr>
                <a:srgbClr val="000000"/>
              </a:buClr>
            </a:pPr>
            <a:r>
              <a:rPr lang="en-US" sz="999" kern="0" dirty="0">
                <a:solidFill>
                  <a:srgbClr val="000000"/>
                </a:solidFill>
              </a:rPr>
              <a:t>nacosta@us.ibm.com</a:t>
            </a:r>
          </a:p>
          <a:p>
            <a:pPr defTabSz="456743">
              <a:spcBef>
                <a:spcPts val="0"/>
              </a:spcBef>
              <a:buClr>
                <a:srgbClr val="000000"/>
              </a:buClr>
            </a:pPr>
            <a:endParaRPr lang="en-US" sz="999" kern="0" dirty="0">
              <a:solidFill>
                <a:srgbClr val="000000"/>
              </a:solidFill>
            </a:endParaRPr>
          </a:p>
        </p:txBody>
      </p:sp>
    </p:spTree>
    <p:extLst>
      <p:ext uri="{BB962C8B-B14F-4D97-AF65-F5344CB8AC3E}">
        <p14:creationId xmlns:p14="http://schemas.microsoft.com/office/powerpoint/2010/main" val="3109994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3FD999D4-B456-9943-89B7-30D56181CE18}" type="slidenum">
              <a:rPr lang="en-US" smtClean="0"/>
              <a:t>34</a:t>
            </a:fld>
            <a:endParaRPr lang="en-US" dirty="0"/>
          </a:p>
        </p:txBody>
      </p:sp>
    </p:spTree>
    <p:custDataLst>
      <p:tags r:id="rId1"/>
    </p:custDataLst>
    <p:extLst>
      <p:ext uri="{BB962C8B-B14F-4D97-AF65-F5344CB8AC3E}">
        <p14:creationId xmlns:p14="http://schemas.microsoft.com/office/powerpoint/2010/main" val="1904078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4</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16357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5</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pic>
        <p:nvPicPr>
          <p:cNvPr id="6" name="Picture 5">
            <a:extLst>
              <a:ext uri="{FF2B5EF4-FFF2-40B4-BE49-F238E27FC236}">
                <a16:creationId xmlns:a16="http://schemas.microsoft.com/office/drawing/2014/main" id="{3E1FFA7C-F007-3941-9EC0-28CD44B86BD0}"/>
              </a:ext>
            </a:extLst>
          </p:cNvPr>
          <p:cNvPicPr>
            <a:picLocks noChangeAspect="1"/>
          </p:cNvPicPr>
          <p:nvPr/>
        </p:nvPicPr>
        <p:blipFill>
          <a:blip r:embed="rId2"/>
          <a:stretch>
            <a:fillRect/>
          </a:stretch>
        </p:blipFill>
        <p:spPr>
          <a:xfrm>
            <a:off x="2648608" y="2321710"/>
            <a:ext cx="6061569" cy="2386772"/>
          </a:xfrm>
          <a:prstGeom prst="rect">
            <a:avLst/>
          </a:prstGeom>
        </p:spPr>
      </p:pic>
    </p:spTree>
    <p:extLst>
      <p:ext uri="{BB962C8B-B14F-4D97-AF65-F5344CB8AC3E}">
        <p14:creationId xmlns:p14="http://schemas.microsoft.com/office/powerpoint/2010/main" val="275348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6</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pic>
        <p:nvPicPr>
          <p:cNvPr id="8" name="Picture 7">
            <a:extLst>
              <a:ext uri="{FF2B5EF4-FFF2-40B4-BE49-F238E27FC236}">
                <a16:creationId xmlns:a16="http://schemas.microsoft.com/office/drawing/2014/main" id="{CACA6C0C-B852-6443-8563-9B16743485B4}"/>
              </a:ext>
            </a:extLst>
          </p:cNvPr>
          <p:cNvPicPr>
            <a:picLocks noChangeAspect="1"/>
          </p:cNvPicPr>
          <p:nvPr/>
        </p:nvPicPr>
        <p:blipFill>
          <a:blip r:embed="rId2"/>
          <a:stretch>
            <a:fillRect/>
          </a:stretch>
        </p:blipFill>
        <p:spPr>
          <a:xfrm>
            <a:off x="3728545" y="2240093"/>
            <a:ext cx="4438647" cy="2872758"/>
          </a:xfrm>
          <a:prstGeom prst="rect">
            <a:avLst/>
          </a:prstGeom>
        </p:spPr>
      </p:pic>
    </p:spTree>
    <p:extLst>
      <p:ext uri="{BB962C8B-B14F-4D97-AF65-F5344CB8AC3E}">
        <p14:creationId xmlns:p14="http://schemas.microsoft.com/office/powerpoint/2010/main" val="3790951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7</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advisory of preference </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pic>
        <p:nvPicPr>
          <p:cNvPr id="6" name="Picture 5">
            <a:extLst>
              <a:ext uri="{FF2B5EF4-FFF2-40B4-BE49-F238E27FC236}">
                <a16:creationId xmlns:a16="http://schemas.microsoft.com/office/drawing/2014/main" id="{8D6FC2BA-8387-0848-8F2A-684F99A7228F}"/>
              </a:ext>
            </a:extLst>
          </p:cNvPr>
          <p:cNvPicPr>
            <a:picLocks noChangeAspect="1"/>
          </p:cNvPicPr>
          <p:nvPr/>
        </p:nvPicPr>
        <p:blipFill>
          <a:blip r:embed="rId2"/>
          <a:stretch>
            <a:fillRect/>
          </a:stretch>
        </p:blipFill>
        <p:spPr>
          <a:xfrm>
            <a:off x="3436883" y="2376640"/>
            <a:ext cx="3791622" cy="2773568"/>
          </a:xfrm>
          <a:prstGeom prst="rect">
            <a:avLst/>
          </a:prstGeom>
        </p:spPr>
      </p:pic>
    </p:spTree>
    <p:extLst>
      <p:ext uri="{BB962C8B-B14F-4D97-AF65-F5344CB8AC3E}">
        <p14:creationId xmlns:p14="http://schemas.microsoft.com/office/powerpoint/2010/main" val="4205655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8</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t>
            </a:r>
            <a:r>
              <a:rPr lang="en-US" sz="1800" b="1" dirty="0">
                <a:solidFill>
                  <a:srgbClr val="000000"/>
                </a:solidFill>
                <a:latin typeface="IBM Plex Sans"/>
              </a:rPr>
              <a:t>advisory of preference</a:t>
            </a:r>
          </a:p>
          <a:p>
            <a:pPr defTabSz="457189">
              <a:spcAft>
                <a:spcPts val="450"/>
              </a:spcAft>
              <a:tabLst>
                <a:tab pos="3940076" algn="dec"/>
              </a:tabLst>
              <a:defRPr/>
            </a:pPr>
            <a:endParaRPr lang="en-US" sz="1800" dirty="0">
              <a:solidFill>
                <a:srgbClr val="000000"/>
              </a:solidFill>
              <a:latin typeface="IBM Plex Sans"/>
            </a:endParaRPr>
          </a:p>
          <a:p>
            <a:pPr defTabSz="457189">
              <a:spcAft>
                <a:spcPts val="450"/>
              </a:spcAft>
              <a:tabLst>
                <a:tab pos="3940076" algn="dec"/>
              </a:tabLst>
              <a:defRPr/>
            </a:pPr>
            <a:r>
              <a:rPr lang="en-US" sz="1200" dirty="0">
                <a:solidFill>
                  <a:srgbClr val="000000"/>
                </a:solidFill>
                <a:latin typeface="IBM Plex Sans"/>
              </a:rPr>
              <a:t>Some are combination of three, but most have an advisory voice</a:t>
            </a:r>
          </a:p>
          <a:p>
            <a:pPr defTabSz="457189">
              <a:spcAft>
                <a:spcPts val="450"/>
              </a:spcAft>
              <a:tabLst>
                <a:tab pos="3940076" algn="dec"/>
              </a:tabLst>
              <a:defRPr/>
            </a:pPr>
            <a:r>
              <a:rPr lang="en-US" sz="1800" dirty="0">
                <a:solidFill>
                  <a:srgbClr val="000000"/>
                </a:solidFill>
                <a:latin typeface="IBM Plex Sans"/>
              </a:rPr>
              <a:t>   </a:t>
            </a: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666396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9</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t>
            </a:r>
            <a:r>
              <a:rPr lang="en-US" sz="1800" b="1" dirty="0">
                <a:solidFill>
                  <a:srgbClr val="000000"/>
                </a:solidFill>
                <a:latin typeface="IBM Plex Sans"/>
              </a:rPr>
              <a:t>advisory of preference</a:t>
            </a:r>
          </a:p>
          <a:p>
            <a:pPr defTabSz="457189">
              <a:spcAft>
                <a:spcPts val="450"/>
              </a:spcAft>
              <a:tabLst>
                <a:tab pos="3940076" algn="dec"/>
              </a:tabLst>
              <a:defRPr/>
            </a:pPr>
            <a:endParaRPr lang="en-US" sz="1800" dirty="0">
              <a:solidFill>
                <a:srgbClr val="000000"/>
              </a:solidFill>
              <a:latin typeface="IBM Plex Sans"/>
            </a:endParaRPr>
          </a:p>
          <a:p>
            <a:pPr defTabSz="457189">
              <a:spcAft>
                <a:spcPts val="450"/>
              </a:spcAft>
              <a:tabLst>
                <a:tab pos="3940076" algn="dec"/>
              </a:tabLst>
              <a:defRPr/>
            </a:pPr>
            <a:r>
              <a:rPr lang="en-US" sz="1200" dirty="0">
                <a:solidFill>
                  <a:srgbClr val="000000"/>
                </a:solidFill>
                <a:latin typeface="IBM Plex Sans"/>
              </a:rPr>
              <a:t>Some are combination of three, but most have an advisory voice</a:t>
            </a:r>
          </a:p>
          <a:p>
            <a:pPr defTabSz="457189">
              <a:spcAft>
                <a:spcPts val="450"/>
              </a:spcAft>
              <a:tabLst>
                <a:tab pos="3940076" algn="dec"/>
              </a:tabLst>
              <a:defRPr/>
            </a:pPr>
            <a:r>
              <a:rPr lang="en-US" sz="1200" dirty="0">
                <a:solidFill>
                  <a:srgbClr val="000000"/>
                </a:solidFill>
                <a:latin typeface="IBM Plex Sans"/>
              </a:rPr>
              <a:t>   prone to</a:t>
            </a:r>
          </a:p>
          <a:p>
            <a:pPr defTabSz="457189">
              <a:spcAft>
                <a:spcPts val="450"/>
              </a:spcAft>
              <a:tabLst>
                <a:tab pos="3940076" algn="dec"/>
              </a:tabLst>
              <a:defRPr/>
            </a:pPr>
            <a:r>
              <a:rPr lang="en-US" sz="1200" dirty="0">
                <a:solidFill>
                  <a:srgbClr val="000000"/>
                </a:solidFill>
                <a:latin typeface="IBM Plex Sans"/>
              </a:rPr>
              <a:t>            subjectivity</a:t>
            </a:r>
          </a:p>
          <a:p>
            <a:pPr defTabSz="457189">
              <a:spcAft>
                <a:spcPts val="450"/>
              </a:spcAft>
              <a:tabLst>
                <a:tab pos="3940076" algn="dec"/>
              </a:tabLst>
              <a:defRPr/>
            </a:pPr>
            <a:r>
              <a:rPr lang="en-US" sz="1200" dirty="0">
                <a:solidFill>
                  <a:srgbClr val="000000"/>
                </a:solidFill>
                <a:latin typeface="IBM Plex Sans"/>
              </a:rPr>
              <a:t>            anecdotal evidence</a:t>
            </a:r>
          </a:p>
          <a:p>
            <a:pPr defTabSz="457189">
              <a:spcAft>
                <a:spcPts val="450"/>
              </a:spcAft>
              <a:tabLst>
                <a:tab pos="3940076" algn="dec"/>
              </a:tabLst>
              <a:defRPr/>
            </a:pPr>
            <a:r>
              <a:rPr lang="en-US" sz="1200" dirty="0">
                <a:solidFill>
                  <a:srgbClr val="000000"/>
                </a:solidFill>
                <a:latin typeface="IBM Plex Sans"/>
              </a:rPr>
              <a:t>            current state of deep learning frameworks  </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4352239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DESIGN_ID_BLK_BACKGROUND_2017" val="2benAVMf"/>
  <p:tag name="ARTICULATE_SLIDE_COUNT" val="20"/>
  <p:tag name="ARTICULATE_DESIGN_ID_1_BLK_BACKGROUND_2017" val="U8utixHa"/>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B92B7018-2C1E-8A4B-9133-236358E29F6B}"/>
    </a:ext>
  </a:extLst>
</a:theme>
</file>

<file path=ppt/theme/theme2.xml><?xml version="1.0" encoding="utf-8"?>
<a:theme xmlns:a="http://schemas.openxmlformats.org/drawingml/2006/main" name="1_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4787B319-6FC7-704E-A433-2145CDE0ACF9}"/>
    </a:ext>
  </a:extLst>
</a:theme>
</file>

<file path=ppt/theme/theme3.xml><?xml version="1.0" encoding="utf-8"?>
<a:theme xmlns:a="http://schemas.openxmlformats.org/drawingml/2006/main" name="IBM Developer 2018 white background">
  <a:themeElements>
    <a:clrScheme name="IBM Developer presentation theme">
      <a:dk1>
        <a:srgbClr val="FFFFFF"/>
      </a:dk1>
      <a:lt1>
        <a:srgbClr val="000000"/>
      </a:lt1>
      <a:dk2>
        <a:srgbClr val="565656"/>
      </a:dk2>
      <a:lt2>
        <a:srgbClr val="F1F4F7"/>
      </a:lt2>
      <a:accent1>
        <a:srgbClr val="0062FF"/>
      </a:accent1>
      <a:accent2>
        <a:srgbClr val="FF767C"/>
      </a:accent2>
      <a:accent3>
        <a:srgbClr val="20D5D2"/>
      </a:accent3>
      <a:accent4>
        <a:srgbClr val="BEBEBE"/>
      </a:accent4>
      <a:accent5>
        <a:srgbClr val="9DEEB2"/>
      </a:accent5>
      <a:accent6>
        <a:srgbClr val="E3F6FF"/>
      </a:accent6>
      <a:hlink>
        <a:srgbClr val="0062FF"/>
      </a:hlink>
      <a:folHlink>
        <a:srgbClr val="0061FF"/>
      </a:folHlink>
    </a:clrScheme>
    <a:fontScheme name="IBM Plex">
      <a:majorFont>
        <a:latin typeface="IBM Plex Sans Bold"/>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12700">
          <a:solidFill>
            <a:schemeClr val="tx1"/>
          </a:solidFill>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ts val="1600"/>
          </a:lnSpc>
          <a:spcBef>
            <a:spcPct val="0"/>
          </a:spcBef>
          <a:spcAft>
            <a:spcPts val="600"/>
          </a:spcAft>
          <a:buClrTx/>
          <a:buSzTx/>
          <a:buFontTx/>
          <a:buNone/>
          <a:tabLst/>
          <a:defRPr kumimoji="0" sz="1200" b="0" i="0" u="none" strike="noStrike" cap="none" normalizeH="0" baseline="0" dirty="0" smtClean="0">
            <a:ln>
              <a:noFill/>
            </a:ln>
            <a:solidFill>
              <a:schemeClr val="bg1"/>
            </a:solidFill>
            <a:effectLst/>
            <a:latin typeface="IBM Plex Sans" panose="020B0503050000000000" pitchFamily="34" charset="77"/>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lnSpc>
            <a:spcPts val="1600"/>
          </a:lnSpc>
          <a:spcAft>
            <a:spcPts val="600"/>
          </a:spcAft>
          <a:defRPr sz="1200" dirty="0" smtClean="0">
            <a:solidFill>
              <a:schemeClr val="tx1"/>
            </a:solidFill>
            <a:latin typeface="IBM Plex Sans" charset="0"/>
            <a:ea typeface="IBM Plex Sans" charset="0"/>
            <a:cs typeface="IBM Plex Sans" charset="0"/>
          </a:defRPr>
        </a:defPPr>
      </a:lstStyle>
    </a:txDef>
  </a:objectDefaults>
  <a:extraClrSchemeLst/>
  <a:custClrLst>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18CFF"/>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E9A"/>
    </a:custClr>
    <a:custClr name="Teal 40">
      <a:srgbClr val="00BAB6"/>
    </a:custClr>
    <a:custClr name="Teal 30">
      <a:srgbClr val="20D5D2"/>
    </a:custClr>
    <a:custClr name="Teal 20">
      <a:srgbClr val="87EDED"/>
    </a:custClr>
    <a:custClr name="Teal 10">
      <a:srgbClr val="DBFBFB"/>
    </a:custClr>
    <a:custClr name="Green 100">
      <a:srgbClr val="081B09"/>
    </a:custClr>
    <a:custClr name="Green 90">
      <a:srgbClr val="01330F"/>
    </a:custClr>
    <a:custClr name="Green 80">
      <a:srgbClr val="054719"/>
    </a:custClr>
    <a:custClr name="Green 70">
      <a:srgbClr val="10642A"/>
    </a:custClr>
    <a:custClr name="Green 60">
      <a:srgbClr val="198038"/>
    </a:custClr>
    <a:custClr name="Green 50">
      <a:srgbClr val="24A249"/>
    </a:custClr>
    <a:custClr name="Green 40">
      <a:srgbClr val="3DBB61"/>
    </a:custClr>
    <a:custClr name="Green 30">
      <a:srgbClr val="56D679"/>
    </a:custClr>
    <a:custClr name="Green 20">
      <a:srgbClr val="9DEEB2"/>
    </a:custClr>
    <a:custClr name="Green 10">
      <a:srgbClr val="DAFBE4"/>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Cool Gray 10">
      <a:srgbClr val="F2F4F8"/>
    </a:custClr>
  </a:custClrLst>
  <a:extLst>
    <a:ext uri="{05A4C25C-085E-4340-85A3-A5531E510DB2}">
      <thm15:themeFamily xmlns:thm15="http://schemas.microsoft.com/office/thememl/2012/main" name="IBM_Developer_Master_Presentation_2018_V01_Plex_Embed_16x9" id="{9023B6C9-B59B-7C46-90C3-42319B44E20C}" vid="{C2C45231-37E9-A541-BB83-9D5556E9285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38132</TotalTime>
  <Words>984</Words>
  <Application>Microsoft Macintosh PowerPoint</Application>
  <PresentationFormat>On-screen Show (4:3)</PresentationFormat>
  <Paragraphs>255</Paragraphs>
  <Slides>34</Slides>
  <Notes>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34</vt:i4>
      </vt:variant>
    </vt:vector>
  </HeadingPairs>
  <TitlesOfParts>
    <vt:vector size="47" baseType="lpstr">
      <vt:lpstr>.AppleSystemUIFont</vt:lpstr>
      <vt:lpstr>Arial</vt:lpstr>
      <vt:lpstr>Calibri</vt:lpstr>
      <vt:lpstr>Helvetica Neue</vt:lpstr>
      <vt:lpstr>HelvNeue Light for IBM</vt:lpstr>
      <vt:lpstr>IBM Plex Mono Light</vt:lpstr>
      <vt:lpstr>IBM Plex Sans</vt:lpstr>
      <vt:lpstr>IBM Plex Sans Bold</vt:lpstr>
      <vt:lpstr>IBM Plex Sans Light</vt:lpstr>
      <vt:lpstr>Wingdings</vt:lpstr>
      <vt:lpstr>blk_background_2017</vt:lpstr>
      <vt:lpstr>1_blk_background_2017</vt:lpstr>
      <vt:lpstr>IBM Developer 2018 white background</vt:lpstr>
      <vt:lpstr>Choosing the right  Deep Learning Framework: A Deep Learning Approach</vt:lpstr>
      <vt:lpstr>Call for Code 2019 Developer Challenge</vt:lpstr>
      <vt:lpstr>Which Deep Learning Framework should I be using for neural network development?</vt:lpstr>
      <vt:lpstr>Deep Learning Frameworks Advice</vt:lpstr>
      <vt:lpstr>Deep Learning Frameworks Advice</vt:lpstr>
      <vt:lpstr>Deep Learning Frameworks Advice</vt:lpstr>
      <vt:lpstr>Deep Learning Frameworks Advice</vt:lpstr>
      <vt:lpstr>Deep Learning Frameworks Advice</vt:lpstr>
      <vt:lpstr>Deep Learning Frameworks Advice</vt:lpstr>
      <vt:lpstr>Start with the framework chosen for you via Deep Learning.</vt:lpstr>
      <vt:lpstr>Agenda</vt:lpstr>
      <vt:lpstr>Deep Learning Frameworks</vt:lpstr>
      <vt:lpstr>Deep Learning Frameworks </vt:lpstr>
      <vt:lpstr>Deep Learning Frameworks </vt:lpstr>
      <vt:lpstr>TensorFlow</vt:lpstr>
      <vt:lpstr>TensorFlow</vt:lpstr>
      <vt:lpstr>TensorFlow Case Study</vt:lpstr>
      <vt:lpstr>PyTorch</vt:lpstr>
      <vt:lpstr>PyTorch Case Study</vt:lpstr>
      <vt:lpstr>Differences</vt:lpstr>
      <vt:lpstr>Data</vt:lpstr>
      <vt:lpstr>Classes</vt:lpstr>
      <vt:lpstr>PyGitHub </vt:lpstr>
      <vt:lpstr>PyGitHub </vt:lpstr>
      <vt:lpstr>Stats  </vt:lpstr>
      <vt:lpstr>Data Preparation </vt:lpstr>
      <vt:lpstr>Models </vt:lpstr>
      <vt:lpstr>PowerPoint Presentation</vt:lpstr>
      <vt:lpstr>Results</vt:lpstr>
      <vt:lpstr>Results - Accuracy   </vt:lpstr>
      <vt:lpstr>The End </vt:lpstr>
      <vt:lpstr>Resources</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Victoria Ovens</dc:creator>
  <cp:lastModifiedBy>Nick Acosta</cp:lastModifiedBy>
  <cp:revision>136</cp:revision>
  <dcterms:created xsi:type="dcterms:W3CDTF">2018-02-27T17:50:26Z</dcterms:created>
  <dcterms:modified xsi:type="dcterms:W3CDTF">2019-09-14T11:49:07Z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50EAF499-0EFA-4F63-B726-BA2FBDA31113</vt:lpwstr>
  </property>
  <property fmtid="{D5CDD505-2E9C-101B-9397-08002B2CF9AE}" pid="3" name="ArticulatePath">
    <vt:lpwstr>IBM_Developer_PPT_V3</vt:lpwstr>
  </property>
</Properties>
</file>